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8" r:id="rId4"/>
    <p:sldMasterId id="2147483736" r:id="rId5"/>
    <p:sldMasterId id="2147483784" r:id="rId6"/>
    <p:sldMasterId id="2147483786" r:id="rId7"/>
  </p:sldMasterIdLst>
  <p:notesMasterIdLst>
    <p:notesMasterId r:id="rId47"/>
  </p:notesMasterIdLst>
  <p:sldIdLst>
    <p:sldId id="256" r:id="rId8"/>
    <p:sldId id="356" r:id="rId9"/>
    <p:sldId id="350" r:id="rId10"/>
    <p:sldId id="258" r:id="rId11"/>
    <p:sldId id="267" r:id="rId12"/>
    <p:sldId id="268" r:id="rId13"/>
    <p:sldId id="269" r:id="rId14"/>
    <p:sldId id="272" r:id="rId15"/>
    <p:sldId id="259" r:id="rId16"/>
    <p:sldId id="265" r:id="rId17"/>
    <p:sldId id="271" r:id="rId18"/>
    <p:sldId id="357" r:id="rId19"/>
    <p:sldId id="2147376401" r:id="rId20"/>
    <p:sldId id="2147376385" r:id="rId21"/>
    <p:sldId id="314" r:id="rId22"/>
    <p:sldId id="2147376402" r:id="rId23"/>
    <p:sldId id="2147376386" r:id="rId24"/>
    <p:sldId id="257" r:id="rId25"/>
    <p:sldId id="2147376387" r:id="rId26"/>
    <p:sldId id="2147376388" r:id="rId27"/>
    <p:sldId id="2147376406" r:id="rId28"/>
    <p:sldId id="2147376389" r:id="rId29"/>
    <p:sldId id="2147376390" r:id="rId30"/>
    <p:sldId id="2147376404" r:id="rId31"/>
    <p:sldId id="2057" r:id="rId32"/>
    <p:sldId id="2063" r:id="rId33"/>
    <p:sldId id="2073" r:id="rId34"/>
    <p:sldId id="2147376405" r:id="rId35"/>
    <p:sldId id="2147376397" r:id="rId36"/>
    <p:sldId id="2147376398" r:id="rId37"/>
    <p:sldId id="2147376399" r:id="rId38"/>
    <p:sldId id="2147376400" r:id="rId39"/>
    <p:sldId id="260" r:id="rId40"/>
    <p:sldId id="261" r:id="rId41"/>
    <p:sldId id="2147376396" r:id="rId42"/>
    <p:sldId id="2147376394" r:id="rId43"/>
    <p:sldId id="2147376393" r:id="rId44"/>
    <p:sldId id="2147376392" r:id="rId45"/>
    <p:sldId id="2147376395" r:id="rId4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4BFF"/>
    <a:srgbClr val="1D0865"/>
    <a:srgbClr val="000000"/>
    <a:srgbClr val="FFFF00"/>
    <a:srgbClr val="8933E2"/>
    <a:srgbClr val="BBAAF8"/>
    <a:srgbClr val="694891"/>
    <a:srgbClr val="B33B18"/>
    <a:srgbClr val="C34C20"/>
    <a:srgbClr val="E39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0E810-58C0-4FFC-8BF4-11B71B076729}" v="75" dt="2022-09-16T00:58:15.413"/>
    <p1510:client id="{5FCEBF41-672B-67B7-358D-FF0D9DAC464D}" v="14" dt="2022-09-15T12:55:30.667"/>
    <p1510:client id="{C19E6009-B925-5DC5-575C-D2238DC9D732}" v="1" dt="2022-09-15T09:59:31.748"/>
    <p1510:client id="{EBDF8B15-100C-DACA-82C0-0425B4802150}" v="51" dt="2022-09-15T09:58:36.9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0912F-24E0-4043-8B92-7D6BF391AB67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B7B42-25A1-43D9-9196-B6AD0C8564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29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402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DCCD3-B33E-814F-B15D-D5F1A828D8E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321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7191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3354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608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EF5B-ECC8-43EE-A509-D601DDF42A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88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766a2cc71_7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7766a2cc71_7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9ee509a14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9ee509a1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fb7d76856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fb7d768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766a2cc71_7_3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7766a2cc71_7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24ff0a991b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8" name="Google Shape;918;g124ff0a991b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FontTx/>
              <a:buNone/>
            </a:pPr>
            <a:endParaRPr lang="fi-F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CA07C-3CAF-46E3-8CC4-294229ED1335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2562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24ff0a991b_0_9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124ff0a991b_0_9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602">
              <a:defRPr/>
            </a:pPr>
            <a:r>
              <a:rPr lang="en-US" b="1" u="sng">
                <a:cs typeface="Arial"/>
              </a:rPr>
              <a:t>Key message:</a:t>
            </a:r>
          </a:p>
          <a:p>
            <a:pPr defTabSz="933602">
              <a:defRPr/>
            </a:pPr>
            <a:r>
              <a:rPr lang="en-US" sz="1400" b="1">
                <a:cs typeface="Arial"/>
              </a:rPr>
              <a:t>We have a unique platform to support your test, monitoring and analytics needs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 b="1">
                <a:cs typeface="Arial"/>
              </a:rPr>
              <a:t>Number 1 in fiber test and handheld test equipment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>
                <a:cs typeface="Arial"/>
              </a:rPr>
              <a:t>Simulation solutions to take you from design through to deployment and beyond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>
                <a:cs typeface="Arial"/>
              </a:rPr>
              <a:t>Protocol solutions for tomorrow’s speeds and feeds (400GE, </a:t>
            </a:r>
            <a:r>
              <a:rPr lang="en-US" err="1">
                <a:cs typeface="Arial"/>
              </a:rPr>
              <a:t>eCPRI</a:t>
            </a:r>
            <a:r>
              <a:rPr lang="en-US">
                <a:cs typeface="Arial"/>
              </a:rPr>
              <a:t>, Time Sensitive Networking (Ethernet TSN), OTN, and more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>
                <a:cs typeface="Arial"/>
              </a:rPr>
              <a:t>Virtualized active and passive monitoring – even for the most cost sensitive application (</a:t>
            </a:r>
            <a:r>
              <a:rPr lang="en-US" err="1">
                <a:cs typeface="Arial"/>
              </a:rPr>
              <a:t>vCPE</a:t>
            </a:r>
            <a:r>
              <a:rPr lang="en-US">
                <a:cs typeface="Arial"/>
              </a:rPr>
              <a:t>)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>
                <a:cs typeface="Arial"/>
              </a:rPr>
              <a:t>Active topology discover and advanced common cause analysis for virtualized networks</a:t>
            </a:r>
          </a:p>
          <a:p>
            <a:pPr marL="641852" lvl="1" indent="-175050" defTabSz="933602">
              <a:buFont typeface="Arial" panose="020B0604020202020204" pitchFamily="34" charset="0"/>
              <a:buChar char="•"/>
              <a:defRPr/>
            </a:pPr>
            <a:r>
              <a:rPr lang="en-US">
                <a:cs typeface="Arial"/>
              </a:rPr>
              <a:t>Advanced analytics and AI for operations support, including predictive and prescriptive troubleshooting</a:t>
            </a:r>
          </a:p>
          <a:p>
            <a:pPr marL="175050" indent="-175050" defTabSz="933602">
              <a:buFont typeface="Arial" panose="020B0604020202020204" pitchFamily="34" charset="0"/>
              <a:buChar char="•"/>
              <a:defRPr/>
            </a:pPr>
            <a:endParaRPr lang="en-US"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84BD3-1725-4B83-8741-EBDBFB931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966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 defTabSz="933602">
              <a:buFont typeface="Arial" panose="020B0604020202020204" pitchFamily="34" charset="0"/>
              <a:buChar char="•"/>
              <a:defRPr/>
            </a:pPr>
            <a:r>
              <a:rPr lang="en-US" err="1">
                <a:cs typeface="Arial"/>
              </a:rPr>
              <a:t>Esimerkkejä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toimenkuvista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Oulussa</a:t>
            </a:r>
            <a:endParaRPr lang="en-US"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84BD3-1725-4B83-8741-EBDBFB931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1453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050" indent="-175050" defTabSz="933602">
              <a:buFont typeface="Arial" panose="020B0604020202020204" pitchFamily="34" charset="0"/>
              <a:buChar char="•"/>
              <a:defRPr/>
            </a:pPr>
            <a:r>
              <a:rPr lang="en-US" err="1">
                <a:cs typeface="Arial"/>
              </a:rPr>
              <a:t>Esimerkkejä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toimenkuvista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Oulussa</a:t>
            </a:r>
            <a:endParaRPr lang="en-US">
              <a:cs typeface="Arial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84BD3-1725-4B83-8741-EBDBFB9311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56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338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3218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OULU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i-FI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loppuyhteenveto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fi-FI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CA07C-3CAF-46E3-8CC4-294229ED1335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571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886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CA07C-3CAF-46E3-8CC4-294229ED133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916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5881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4486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321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3427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79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B7B42-25A1-43D9-9196-B6AD0C85648E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257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solita-oy/" TargetMode="External"/><Relationship Id="rId2" Type="http://schemas.openxmlformats.org/officeDocument/2006/relationships/hyperlink" Target="https://www.facebook.com/Solita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youtube.com/user/SolitaOy" TargetMode="External"/><Relationship Id="rId4" Type="http://schemas.openxmlformats.org/officeDocument/2006/relationships/hyperlink" Target="https://twitter.com/SolitaOy" TargetMode="Externa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solita-oy/" TargetMode="External"/><Relationship Id="rId2" Type="http://schemas.openxmlformats.org/officeDocument/2006/relationships/hyperlink" Target="https://www.facebook.com/Solita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youtube.com/user/SolitaOy" TargetMode="External"/><Relationship Id="rId4" Type="http://schemas.openxmlformats.org/officeDocument/2006/relationships/hyperlink" Target="https://twitter.com/SolitaOy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solita-oy/" TargetMode="External"/><Relationship Id="rId2" Type="http://schemas.openxmlformats.org/officeDocument/2006/relationships/hyperlink" Target="https://www.facebook.com/Solita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www.youtube.com/user/SolitaOy" TargetMode="External"/><Relationship Id="rId4" Type="http://schemas.openxmlformats.org/officeDocument/2006/relationships/hyperlink" Target="https://twitter.com/SolitaOy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8849E20-3C7E-4BFF-92FC-C8F87D7489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6D666CA-168C-48AB-B841-EF9184061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DCAA6D8-BC2B-42F1-90D8-2E541CFD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57FA76-58B2-4AEA-9A06-93550A7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F74A1-F2E3-4D24-93BC-0B6AAA84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429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CDCC2D-9F34-42C2-B2DC-10E4FB57D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5F228CF-0BFB-441C-BE82-31CAF981B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AA6B9E5-60D3-459B-A364-56171AE3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4BFFB-2C94-4FD1-B332-A8807176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47379D-8784-4E19-BF11-D7B2BAED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33205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WITH PICTURE 2">
  <p:cSld name="TITLE &amp; BODY WITH PICTURE 2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6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93" name="Google Shape;593;p66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51392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66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95" name="Google Shape;595;p66"/>
          <p:cNvPicPr preferRelativeResize="0"/>
          <p:nvPr/>
        </p:nvPicPr>
        <p:blipFill rotWithShape="1">
          <a:blip r:embed="rId2">
            <a:alphaModFix/>
          </a:blip>
          <a:srcRect t="4913" b="4922"/>
          <a:stretch/>
        </p:blipFill>
        <p:spPr>
          <a:xfrm rot="467693">
            <a:off x="6711127" y="1313529"/>
            <a:ext cx="5032415" cy="423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6"/>
          <p:cNvPicPr preferRelativeResize="0"/>
          <p:nvPr/>
        </p:nvPicPr>
        <p:blipFill rotWithShape="1">
          <a:blip r:embed="rId3">
            <a:alphaModFix/>
          </a:blip>
          <a:srcRect t="3095" b="3095"/>
          <a:stretch/>
        </p:blipFill>
        <p:spPr>
          <a:xfrm rot="-1726304">
            <a:off x="8912869" y="3172878"/>
            <a:ext cx="3273897" cy="32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6"/>
          <p:cNvPicPr preferRelativeResize="0"/>
          <p:nvPr/>
        </p:nvPicPr>
        <p:blipFill rotWithShape="1">
          <a:blip r:embed="rId4">
            <a:alphaModFix/>
          </a:blip>
          <a:srcRect t="1314" b="1324"/>
          <a:stretch/>
        </p:blipFill>
        <p:spPr>
          <a:xfrm>
            <a:off x="8171448" y="1735313"/>
            <a:ext cx="3201600" cy="311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98" name="Google Shape;598;p66"/>
          <p:cNvSpPr/>
          <p:nvPr/>
        </p:nvSpPr>
        <p:spPr>
          <a:xfrm>
            <a:off x="8171433" y="1734900"/>
            <a:ext cx="3201600" cy="3118000"/>
          </a:xfrm>
          <a:prstGeom prst="roundRect">
            <a:avLst>
              <a:gd name="adj" fmla="val 16667"/>
            </a:avLst>
          </a:prstGeom>
          <a:solidFill>
            <a:srgbClr val="053B5C">
              <a:alpha val="32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9" name="Google Shape;599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6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66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66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3" name="Google Shape;603;p66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9315488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WITH PICTURE 1">
  <p:cSld name="TITLE &amp; BODY WITH PICTURE 1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7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06" name="Google Shape;606;p67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51392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67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08" name="Google Shape;608;p67"/>
          <p:cNvPicPr preferRelativeResize="0"/>
          <p:nvPr/>
        </p:nvPicPr>
        <p:blipFill rotWithShape="1">
          <a:blip r:embed="rId2">
            <a:alphaModFix/>
          </a:blip>
          <a:srcRect t="4913" b="4922"/>
          <a:stretch/>
        </p:blipFill>
        <p:spPr>
          <a:xfrm rot="467693">
            <a:off x="6711127" y="1313529"/>
            <a:ext cx="5032415" cy="4230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67"/>
          <p:cNvPicPr preferRelativeResize="0"/>
          <p:nvPr/>
        </p:nvPicPr>
        <p:blipFill rotWithShape="1">
          <a:blip r:embed="rId3">
            <a:alphaModFix/>
          </a:blip>
          <a:srcRect t="3095" b="3095"/>
          <a:stretch/>
        </p:blipFill>
        <p:spPr>
          <a:xfrm rot="-1726304">
            <a:off x="8912869" y="3172878"/>
            <a:ext cx="3273897" cy="32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67"/>
          <p:cNvPicPr preferRelativeResize="0"/>
          <p:nvPr/>
        </p:nvPicPr>
        <p:blipFill rotWithShape="1">
          <a:blip r:embed="rId4">
            <a:alphaModFix/>
          </a:blip>
          <a:srcRect t="1314" b="1324"/>
          <a:stretch/>
        </p:blipFill>
        <p:spPr>
          <a:xfrm>
            <a:off x="8171448" y="1735313"/>
            <a:ext cx="3201600" cy="311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11" name="Google Shape;611;p67"/>
          <p:cNvSpPr/>
          <p:nvPr/>
        </p:nvSpPr>
        <p:spPr>
          <a:xfrm>
            <a:off x="8171433" y="1734900"/>
            <a:ext cx="3201600" cy="3118000"/>
          </a:xfrm>
          <a:prstGeom prst="roundRect">
            <a:avLst>
              <a:gd name="adj" fmla="val 16667"/>
            </a:avLst>
          </a:prstGeom>
          <a:solidFill>
            <a:srgbClr val="053B5C">
              <a:alpha val="32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12" name="Google Shape;61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7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67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67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6" name="Google Shape;616;p67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42538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2">
  <p:cSld name="TITLE &amp; BODY 2">
    <p:bg>
      <p:bgPr>
        <a:solidFill>
          <a:schemeClr val="accent5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8"/>
          <p:cNvSpPr/>
          <p:nvPr/>
        </p:nvSpPr>
        <p:spPr>
          <a:xfrm>
            <a:off x="100" y="5073031"/>
            <a:ext cx="12191773" cy="1809552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68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61448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0" name="Google Shape;620;p68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p68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22" name="Google Shape;622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68"/>
          <p:cNvSpPr/>
          <p:nvPr/>
        </p:nvSpPr>
        <p:spPr>
          <a:xfrm>
            <a:off x="11679733" y="0"/>
            <a:ext cx="513600" cy="6882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68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68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26" name="Google Shape;626;p68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5670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bg>
      <p:bgPr>
        <a:solidFill>
          <a:schemeClr val="accent5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69"/>
          <p:cNvSpPr/>
          <p:nvPr/>
        </p:nvSpPr>
        <p:spPr>
          <a:xfrm>
            <a:off x="1436033" y="1968389"/>
            <a:ext cx="4402000" cy="1904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69"/>
          <p:cNvSpPr txBox="1">
            <a:spLocks noGrp="1"/>
          </p:cNvSpPr>
          <p:nvPr>
            <p:ph type="title"/>
          </p:nvPr>
        </p:nvSpPr>
        <p:spPr>
          <a:xfrm>
            <a:off x="1725633" y="2223933"/>
            <a:ext cx="3822800" cy="3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0" name="Google Shape;630;p69"/>
          <p:cNvSpPr txBox="1">
            <a:spLocks noGrp="1"/>
          </p:cNvSpPr>
          <p:nvPr>
            <p:ph type="subTitle" idx="1"/>
          </p:nvPr>
        </p:nvSpPr>
        <p:spPr>
          <a:xfrm>
            <a:off x="1725667" y="2592872"/>
            <a:ext cx="38228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31" name="Google Shape;631;p69"/>
          <p:cNvSpPr/>
          <p:nvPr/>
        </p:nvSpPr>
        <p:spPr>
          <a:xfrm>
            <a:off x="6283600" y="1947767"/>
            <a:ext cx="4402000" cy="1904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69"/>
          <p:cNvSpPr txBox="1">
            <a:spLocks noGrp="1"/>
          </p:cNvSpPr>
          <p:nvPr>
            <p:ph type="title" idx="2"/>
          </p:nvPr>
        </p:nvSpPr>
        <p:spPr>
          <a:xfrm>
            <a:off x="6573200" y="2203311"/>
            <a:ext cx="3822800" cy="3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69"/>
          <p:cNvSpPr txBox="1">
            <a:spLocks noGrp="1"/>
          </p:cNvSpPr>
          <p:nvPr>
            <p:ph type="subTitle" idx="3"/>
          </p:nvPr>
        </p:nvSpPr>
        <p:spPr>
          <a:xfrm>
            <a:off x="6573233" y="2572248"/>
            <a:ext cx="38228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34" name="Google Shape;634;p69"/>
          <p:cNvSpPr/>
          <p:nvPr/>
        </p:nvSpPr>
        <p:spPr>
          <a:xfrm>
            <a:off x="1436033" y="4205975"/>
            <a:ext cx="4402000" cy="1904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69"/>
          <p:cNvSpPr txBox="1">
            <a:spLocks noGrp="1"/>
          </p:cNvSpPr>
          <p:nvPr>
            <p:ph type="title" idx="4"/>
          </p:nvPr>
        </p:nvSpPr>
        <p:spPr>
          <a:xfrm>
            <a:off x="1725633" y="4461519"/>
            <a:ext cx="3822800" cy="3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6" name="Google Shape;636;p69"/>
          <p:cNvSpPr txBox="1">
            <a:spLocks noGrp="1"/>
          </p:cNvSpPr>
          <p:nvPr>
            <p:ph type="subTitle" idx="5"/>
          </p:nvPr>
        </p:nvSpPr>
        <p:spPr>
          <a:xfrm>
            <a:off x="1725667" y="4830456"/>
            <a:ext cx="38228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37" name="Google Shape;637;p69"/>
          <p:cNvSpPr/>
          <p:nvPr/>
        </p:nvSpPr>
        <p:spPr>
          <a:xfrm>
            <a:off x="6283633" y="4205975"/>
            <a:ext cx="4402000" cy="1904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69"/>
          <p:cNvSpPr txBox="1">
            <a:spLocks noGrp="1"/>
          </p:cNvSpPr>
          <p:nvPr>
            <p:ph type="title" idx="6"/>
          </p:nvPr>
        </p:nvSpPr>
        <p:spPr>
          <a:xfrm>
            <a:off x="6573233" y="4461519"/>
            <a:ext cx="3822800" cy="3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39" name="Google Shape;639;p69"/>
          <p:cNvSpPr txBox="1">
            <a:spLocks noGrp="1"/>
          </p:cNvSpPr>
          <p:nvPr>
            <p:ph type="subTitle" idx="7"/>
          </p:nvPr>
        </p:nvSpPr>
        <p:spPr>
          <a:xfrm>
            <a:off x="6573267" y="4830456"/>
            <a:ext cx="3822800" cy="1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40" name="Google Shape;640;p69"/>
          <p:cNvSpPr txBox="1">
            <a:spLocks noGrp="1"/>
          </p:cNvSpPr>
          <p:nvPr>
            <p:ph type="title" idx="8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1" name="Google Shape;641;p69"/>
          <p:cNvSpPr txBox="1">
            <a:spLocks noGrp="1"/>
          </p:cNvSpPr>
          <p:nvPr>
            <p:ph type="subTitle" idx="9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42" name="Google Shape;64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9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69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69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46" name="Google Shape;646;p69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40555047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">
  <p:cSld name="2 COLUMNS">
    <p:bg>
      <p:bgPr>
        <a:solidFill>
          <a:schemeClr val="lt2"/>
        </a:soli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0"/>
          <p:cNvSpPr/>
          <p:nvPr/>
        </p:nvSpPr>
        <p:spPr>
          <a:xfrm>
            <a:off x="6340667" y="1857833"/>
            <a:ext cx="4727200" cy="422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70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70"/>
          <p:cNvSpPr/>
          <p:nvPr/>
        </p:nvSpPr>
        <p:spPr>
          <a:xfrm>
            <a:off x="1039267" y="1857833"/>
            <a:ext cx="4727200" cy="422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70"/>
          <p:cNvSpPr txBox="1">
            <a:spLocks noGrp="1"/>
          </p:cNvSpPr>
          <p:nvPr>
            <p:ph type="title"/>
          </p:nvPr>
        </p:nvSpPr>
        <p:spPr>
          <a:xfrm>
            <a:off x="6860467" y="2337300"/>
            <a:ext cx="4011600" cy="39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52" name="Google Shape;652;p70"/>
          <p:cNvSpPr txBox="1">
            <a:spLocks noGrp="1"/>
          </p:cNvSpPr>
          <p:nvPr>
            <p:ph type="subTitle" idx="1"/>
          </p:nvPr>
        </p:nvSpPr>
        <p:spPr>
          <a:xfrm>
            <a:off x="6860467" y="2810767"/>
            <a:ext cx="3687600" cy="19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53" name="Google Shape;653;p70"/>
          <p:cNvSpPr txBox="1">
            <a:spLocks noGrp="1"/>
          </p:cNvSpPr>
          <p:nvPr>
            <p:ph type="title" idx="2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4" name="Google Shape;654;p70"/>
          <p:cNvSpPr txBox="1">
            <a:spLocks noGrp="1"/>
          </p:cNvSpPr>
          <p:nvPr>
            <p:ph type="subTitle" idx="3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55" name="Google Shape;655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70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70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8" name="Google Shape;658;p70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59" name="Google Shape;659;p70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74953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1">
  <p:cSld name="2 COLUMNS 1">
    <p:bg>
      <p:bgPr>
        <a:solidFill>
          <a:schemeClr val="accent5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1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71"/>
          <p:cNvSpPr/>
          <p:nvPr/>
        </p:nvSpPr>
        <p:spPr>
          <a:xfrm>
            <a:off x="1919167" y="1857833"/>
            <a:ext cx="3701600" cy="422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3" name="Google Shape;663;p71"/>
          <p:cNvSpPr txBox="1">
            <a:spLocks noGrp="1"/>
          </p:cNvSpPr>
          <p:nvPr>
            <p:ph type="title"/>
          </p:nvPr>
        </p:nvSpPr>
        <p:spPr>
          <a:xfrm>
            <a:off x="2272167" y="2851367"/>
            <a:ext cx="2995600" cy="5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4" name="Google Shape;664;p71"/>
          <p:cNvSpPr txBox="1">
            <a:spLocks noGrp="1"/>
          </p:cNvSpPr>
          <p:nvPr>
            <p:ph type="subTitle" idx="1"/>
          </p:nvPr>
        </p:nvSpPr>
        <p:spPr>
          <a:xfrm>
            <a:off x="2272167" y="3414200"/>
            <a:ext cx="2582800" cy="19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65" name="Google Shape;665;p71"/>
          <p:cNvSpPr/>
          <p:nvPr/>
        </p:nvSpPr>
        <p:spPr>
          <a:xfrm>
            <a:off x="6173456" y="1857833"/>
            <a:ext cx="3701600" cy="4225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71"/>
          <p:cNvSpPr txBox="1">
            <a:spLocks noGrp="1"/>
          </p:cNvSpPr>
          <p:nvPr>
            <p:ph type="title" idx="2"/>
          </p:nvPr>
        </p:nvSpPr>
        <p:spPr>
          <a:xfrm>
            <a:off x="6526467" y="2851367"/>
            <a:ext cx="2995600" cy="5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7" name="Google Shape;667;p71"/>
          <p:cNvSpPr txBox="1">
            <a:spLocks noGrp="1"/>
          </p:cNvSpPr>
          <p:nvPr>
            <p:ph type="subTitle" idx="3"/>
          </p:nvPr>
        </p:nvSpPr>
        <p:spPr>
          <a:xfrm>
            <a:off x="6526467" y="3414200"/>
            <a:ext cx="2582800" cy="197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68" name="Google Shape;668;p71"/>
          <p:cNvSpPr txBox="1">
            <a:spLocks noGrp="1"/>
          </p:cNvSpPr>
          <p:nvPr>
            <p:ph type="title" idx="4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9" name="Google Shape;669;p71"/>
          <p:cNvSpPr txBox="1">
            <a:spLocks noGrp="1"/>
          </p:cNvSpPr>
          <p:nvPr>
            <p:ph type="subTitle" idx="5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70" name="Google Shape;670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1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71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71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74" name="Google Shape;674;p71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92226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bg>
      <p:bgPr>
        <a:solidFill>
          <a:schemeClr val="accent5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2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72"/>
          <p:cNvSpPr txBox="1">
            <a:spLocks noGrp="1"/>
          </p:cNvSpPr>
          <p:nvPr>
            <p:ph type="title"/>
          </p:nvPr>
        </p:nvSpPr>
        <p:spPr>
          <a:xfrm>
            <a:off x="1405801" y="2749767"/>
            <a:ext cx="38112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8" name="Google Shape;678;p72"/>
          <p:cNvSpPr txBox="1">
            <a:spLocks noGrp="1"/>
          </p:cNvSpPr>
          <p:nvPr>
            <p:ph type="subTitle" idx="1"/>
          </p:nvPr>
        </p:nvSpPr>
        <p:spPr>
          <a:xfrm>
            <a:off x="1405796" y="3406600"/>
            <a:ext cx="3811200" cy="20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79" name="Google Shape;679;p72"/>
          <p:cNvSpPr txBox="1">
            <a:spLocks noGrp="1"/>
          </p:cNvSpPr>
          <p:nvPr>
            <p:ph type="title" idx="2"/>
          </p:nvPr>
        </p:nvSpPr>
        <p:spPr>
          <a:xfrm>
            <a:off x="6458643" y="2749767"/>
            <a:ext cx="3811200" cy="65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80" name="Google Shape;680;p72"/>
          <p:cNvSpPr txBox="1">
            <a:spLocks noGrp="1"/>
          </p:cNvSpPr>
          <p:nvPr>
            <p:ph type="subTitle" idx="3"/>
          </p:nvPr>
        </p:nvSpPr>
        <p:spPr>
          <a:xfrm>
            <a:off x="6458637" y="3406600"/>
            <a:ext cx="3811200" cy="20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81" name="Google Shape;681;p72"/>
          <p:cNvSpPr txBox="1">
            <a:spLocks noGrp="1"/>
          </p:cNvSpPr>
          <p:nvPr>
            <p:ph type="title" idx="4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72"/>
          <p:cNvSpPr txBox="1">
            <a:spLocks noGrp="1"/>
          </p:cNvSpPr>
          <p:nvPr>
            <p:ph type="subTitle" idx="5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83" name="Google Shape;683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72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72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5802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2">
  <p:cSld name="3 COLUMNS 2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3"/>
          <p:cNvPicPr preferRelativeResize="0"/>
          <p:nvPr/>
        </p:nvPicPr>
        <p:blipFill rotWithShape="1">
          <a:blip r:embed="rId2">
            <a:alphaModFix/>
          </a:blip>
          <a:srcRect l="179" r="169"/>
          <a:stretch/>
        </p:blipFill>
        <p:spPr>
          <a:xfrm>
            <a:off x="1033400" y="1940200"/>
            <a:ext cx="4495933" cy="40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73"/>
          <p:cNvSpPr txBox="1">
            <a:spLocks noGrp="1"/>
          </p:cNvSpPr>
          <p:nvPr>
            <p:ph type="body" idx="1"/>
          </p:nvPr>
        </p:nvSpPr>
        <p:spPr>
          <a:xfrm>
            <a:off x="6320667" y="1758833"/>
            <a:ext cx="51392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ubik Medium"/>
              <a:buAutoNum type="arabicPeriod"/>
              <a:defRPr sz="1867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AutoNum type="alphaLcPeriod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romanLcPeriod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rabicPeriod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lphaLcPeriod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romanLcPeriod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rabicPeriod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AutoNum type="alphaLcPeriod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AutoNum type="romanLcPeriod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73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0" name="Google Shape;690;p73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691" name="Google Shape;691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73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73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3158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 2 1">
  <p:cSld name="3 COLUMNS 2 1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4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6" name="Google Shape;696;p74"/>
          <p:cNvSpPr txBox="1">
            <a:spLocks noGrp="1"/>
          </p:cNvSpPr>
          <p:nvPr>
            <p:ph type="subTitle" idx="1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74"/>
          <p:cNvSpPr txBox="1">
            <a:spLocks noGrp="1"/>
          </p:cNvSpPr>
          <p:nvPr>
            <p:ph type="title" idx="2"/>
          </p:nvPr>
        </p:nvSpPr>
        <p:spPr>
          <a:xfrm>
            <a:off x="5868433" y="2061467"/>
            <a:ext cx="5328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698" name="Google Shape;698;p74"/>
          <p:cNvSpPr txBox="1">
            <a:spLocks noGrp="1"/>
          </p:cNvSpPr>
          <p:nvPr>
            <p:ph type="subTitle" idx="3"/>
          </p:nvPr>
        </p:nvSpPr>
        <p:spPr>
          <a:xfrm>
            <a:off x="5868433" y="2514667"/>
            <a:ext cx="53280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699" name="Google Shape;699;p74"/>
          <p:cNvSpPr txBox="1">
            <a:spLocks noGrp="1"/>
          </p:cNvSpPr>
          <p:nvPr>
            <p:ph type="title" idx="4"/>
          </p:nvPr>
        </p:nvSpPr>
        <p:spPr>
          <a:xfrm>
            <a:off x="5868433" y="3646333"/>
            <a:ext cx="53280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00" name="Google Shape;700;p74"/>
          <p:cNvSpPr txBox="1">
            <a:spLocks noGrp="1"/>
          </p:cNvSpPr>
          <p:nvPr>
            <p:ph type="subTitle" idx="5"/>
          </p:nvPr>
        </p:nvSpPr>
        <p:spPr>
          <a:xfrm>
            <a:off x="5868433" y="4099533"/>
            <a:ext cx="5328000" cy="9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pic>
        <p:nvPicPr>
          <p:cNvPr id="701" name="Google Shape;701;p74"/>
          <p:cNvPicPr preferRelativeResize="0"/>
          <p:nvPr/>
        </p:nvPicPr>
        <p:blipFill rotWithShape="1">
          <a:blip r:embed="rId2">
            <a:alphaModFix/>
          </a:blip>
          <a:srcRect l="179" r="169"/>
          <a:stretch/>
        </p:blipFill>
        <p:spPr>
          <a:xfrm>
            <a:off x="1033400" y="1940200"/>
            <a:ext cx="4495933" cy="4097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74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74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74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06" name="Google Shape;706;p74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075472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bg>
      <p:bgPr>
        <a:solidFill>
          <a:schemeClr val="accen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75"/>
          <p:cNvPicPr preferRelativeResize="0"/>
          <p:nvPr/>
        </p:nvPicPr>
        <p:blipFill rotWithShape="1">
          <a:blip r:embed="rId2">
            <a:alphaModFix/>
          </a:blip>
          <a:srcRect l="26390" r="46774" b="40950"/>
          <a:stretch/>
        </p:blipFill>
        <p:spPr>
          <a:xfrm>
            <a:off x="8876235" y="684167"/>
            <a:ext cx="3315765" cy="617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5"/>
          <p:cNvPicPr preferRelativeResize="0"/>
          <p:nvPr/>
        </p:nvPicPr>
        <p:blipFill rotWithShape="1">
          <a:blip r:embed="rId2">
            <a:alphaModFix/>
          </a:blip>
          <a:srcRect l="32387" t="73254" r="25703" b="2167"/>
          <a:stretch/>
        </p:blipFill>
        <p:spPr>
          <a:xfrm rot="-12">
            <a:off x="-4" y="3472475"/>
            <a:ext cx="5772935" cy="33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75"/>
          <p:cNvSpPr/>
          <p:nvPr/>
        </p:nvSpPr>
        <p:spPr>
          <a:xfrm>
            <a:off x="4693200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11" name="Google Shape;711;p75"/>
          <p:cNvSpPr/>
          <p:nvPr/>
        </p:nvSpPr>
        <p:spPr>
          <a:xfrm>
            <a:off x="1629467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12" name="Google Shape;712;p75"/>
          <p:cNvSpPr/>
          <p:nvPr/>
        </p:nvSpPr>
        <p:spPr>
          <a:xfrm>
            <a:off x="7756933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13" name="Google Shape;713;p75"/>
          <p:cNvSpPr txBox="1">
            <a:spLocks noGrp="1"/>
          </p:cNvSpPr>
          <p:nvPr>
            <p:ph type="title"/>
          </p:nvPr>
        </p:nvSpPr>
        <p:spPr>
          <a:xfrm>
            <a:off x="1811471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14" name="Google Shape;714;p75"/>
          <p:cNvSpPr txBox="1">
            <a:spLocks noGrp="1"/>
          </p:cNvSpPr>
          <p:nvPr>
            <p:ph type="subTitle" idx="1"/>
          </p:nvPr>
        </p:nvSpPr>
        <p:spPr>
          <a:xfrm>
            <a:off x="1811467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15" name="Google Shape;715;p75"/>
          <p:cNvSpPr txBox="1">
            <a:spLocks noGrp="1"/>
          </p:cNvSpPr>
          <p:nvPr>
            <p:ph type="title" idx="2"/>
          </p:nvPr>
        </p:nvSpPr>
        <p:spPr>
          <a:xfrm>
            <a:off x="4875204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16" name="Google Shape;716;p75"/>
          <p:cNvSpPr txBox="1">
            <a:spLocks noGrp="1"/>
          </p:cNvSpPr>
          <p:nvPr>
            <p:ph type="subTitle" idx="3"/>
          </p:nvPr>
        </p:nvSpPr>
        <p:spPr>
          <a:xfrm>
            <a:off x="4875200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17" name="Google Shape;717;p75"/>
          <p:cNvSpPr txBox="1">
            <a:spLocks noGrp="1"/>
          </p:cNvSpPr>
          <p:nvPr>
            <p:ph type="title" idx="4"/>
          </p:nvPr>
        </p:nvSpPr>
        <p:spPr>
          <a:xfrm>
            <a:off x="7938937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18" name="Google Shape;718;p75"/>
          <p:cNvSpPr txBox="1">
            <a:spLocks noGrp="1"/>
          </p:cNvSpPr>
          <p:nvPr>
            <p:ph type="subTitle" idx="5"/>
          </p:nvPr>
        </p:nvSpPr>
        <p:spPr>
          <a:xfrm>
            <a:off x="7938933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19" name="Google Shape;719;p75"/>
          <p:cNvSpPr txBox="1">
            <a:spLocks noGrp="1"/>
          </p:cNvSpPr>
          <p:nvPr>
            <p:ph type="title" idx="6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0" name="Google Shape;720;p75"/>
          <p:cNvSpPr txBox="1">
            <a:spLocks noGrp="1"/>
          </p:cNvSpPr>
          <p:nvPr>
            <p:ph type="subTitle" idx="7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21" name="Google Shape;721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75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75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75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25" name="Google Shape;725;p75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545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DB72980E-BD22-4603-A8F4-85B345CDA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182E66C-2913-4E04-9D57-7FFF456D4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B980B9-5846-4816-ADEB-4C5479484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56546D8-5D88-4E72-B7B8-511105BB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56290D-03AB-4FD6-A46B-7A24D96FA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05503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 1">
  <p:cSld name="THREE COLUMNS 2 1">
    <p:bg>
      <p:bgPr>
        <a:solidFill>
          <a:schemeClr val="dk1"/>
        </a:solidFill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76"/>
          <p:cNvPicPr preferRelativeResize="0"/>
          <p:nvPr/>
        </p:nvPicPr>
        <p:blipFill rotWithShape="1">
          <a:blip r:embed="rId2">
            <a:alphaModFix/>
          </a:blip>
          <a:srcRect l="32387" t="73254" r="25703" b="2167"/>
          <a:stretch/>
        </p:blipFill>
        <p:spPr>
          <a:xfrm rot="-12">
            <a:off x="-4" y="3472475"/>
            <a:ext cx="5772935" cy="33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76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76"/>
          <p:cNvSpPr/>
          <p:nvPr/>
        </p:nvSpPr>
        <p:spPr>
          <a:xfrm>
            <a:off x="4693200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30" name="Google Shape;730;p76"/>
          <p:cNvSpPr/>
          <p:nvPr/>
        </p:nvSpPr>
        <p:spPr>
          <a:xfrm>
            <a:off x="1629467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31" name="Google Shape;731;p76"/>
          <p:cNvSpPr/>
          <p:nvPr/>
        </p:nvSpPr>
        <p:spPr>
          <a:xfrm>
            <a:off x="7756933" y="1957151"/>
            <a:ext cx="2805600" cy="408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sp>
        <p:nvSpPr>
          <p:cNvPr id="732" name="Google Shape;732;p76"/>
          <p:cNvSpPr txBox="1">
            <a:spLocks noGrp="1"/>
          </p:cNvSpPr>
          <p:nvPr>
            <p:ph type="title" idx="2"/>
          </p:nvPr>
        </p:nvSpPr>
        <p:spPr>
          <a:xfrm>
            <a:off x="1811471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33" name="Google Shape;733;p76"/>
          <p:cNvSpPr txBox="1">
            <a:spLocks noGrp="1"/>
          </p:cNvSpPr>
          <p:nvPr>
            <p:ph type="subTitle" idx="1"/>
          </p:nvPr>
        </p:nvSpPr>
        <p:spPr>
          <a:xfrm>
            <a:off x="1811467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34" name="Google Shape;734;p76"/>
          <p:cNvSpPr txBox="1">
            <a:spLocks noGrp="1"/>
          </p:cNvSpPr>
          <p:nvPr>
            <p:ph type="title" idx="3"/>
          </p:nvPr>
        </p:nvSpPr>
        <p:spPr>
          <a:xfrm>
            <a:off x="4875204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35" name="Google Shape;735;p76"/>
          <p:cNvSpPr txBox="1">
            <a:spLocks noGrp="1"/>
          </p:cNvSpPr>
          <p:nvPr>
            <p:ph type="subTitle" idx="4"/>
          </p:nvPr>
        </p:nvSpPr>
        <p:spPr>
          <a:xfrm>
            <a:off x="4875200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36" name="Google Shape;736;p76"/>
          <p:cNvSpPr txBox="1">
            <a:spLocks noGrp="1"/>
          </p:cNvSpPr>
          <p:nvPr>
            <p:ph type="title" idx="5"/>
          </p:nvPr>
        </p:nvSpPr>
        <p:spPr>
          <a:xfrm>
            <a:off x="7938937" y="2816437"/>
            <a:ext cx="2441600" cy="7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37" name="Google Shape;737;p76"/>
          <p:cNvSpPr txBox="1">
            <a:spLocks noGrp="1"/>
          </p:cNvSpPr>
          <p:nvPr>
            <p:ph type="subTitle" idx="6"/>
          </p:nvPr>
        </p:nvSpPr>
        <p:spPr>
          <a:xfrm>
            <a:off x="7938933" y="3535075"/>
            <a:ext cx="2441600" cy="22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38" name="Google Shape;738;p76"/>
          <p:cNvSpPr txBox="1">
            <a:spLocks noGrp="1"/>
          </p:cNvSpPr>
          <p:nvPr>
            <p:ph type="subTitle" idx="7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39" name="Google Shape;739;p76"/>
          <p:cNvPicPr preferRelativeResize="0"/>
          <p:nvPr/>
        </p:nvPicPr>
        <p:blipFill rotWithShape="1">
          <a:blip r:embed="rId2">
            <a:alphaModFix/>
          </a:blip>
          <a:srcRect l="26390" r="46774" b="40950"/>
          <a:stretch/>
        </p:blipFill>
        <p:spPr>
          <a:xfrm>
            <a:off x="8876235" y="684167"/>
            <a:ext cx="3315765" cy="617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6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2" name="Google Shape;742;p76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76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44" name="Google Shape;744;p76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81570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S">
  <p:cSld name="5 COLUMNS">
    <p:bg>
      <p:bgPr>
        <a:gradFill>
          <a:gsLst>
            <a:gs pos="0">
              <a:srgbClr val="DEF0F6"/>
            </a:gs>
            <a:gs pos="48000">
              <a:srgbClr val="F3F8F9"/>
            </a:gs>
            <a:gs pos="100000">
              <a:srgbClr val="F2F9FB"/>
            </a:gs>
          </a:gsLst>
          <a:lin ang="5400012" scaled="0"/>
        </a:gradFill>
        <a:effectLst/>
      </p:bgPr>
    </p:bg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77"/>
          <p:cNvPicPr preferRelativeResize="0"/>
          <p:nvPr/>
        </p:nvPicPr>
        <p:blipFill rotWithShape="1">
          <a:blip r:embed="rId2">
            <a:alphaModFix/>
          </a:blip>
          <a:srcRect l="26390" r="46774" b="40950"/>
          <a:stretch/>
        </p:blipFill>
        <p:spPr>
          <a:xfrm>
            <a:off x="9386231" y="684156"/>
            <a:ext cx="2805765" cy="617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7"/>
          <p:cNvPicPr preferRelativeResize="0"/>
          <p:nvPr/>
        </p:nvPicPr>
        <p:blipFill rotWithShape="1">
          <a:blip r:embed="rId2">
            <a:alphaModFix/>
          </a:blip>
          <a:srcRect l="32387" t="73254" r="25703" b="2167"/>
          <a:stretch/>
        </p:blipFill>
        <p:spPr>
          <a:xfrm rot="-12">
            <a:off x="-4" y="3472475"/>
            <a:ext cx="5772935" cy="33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7"/>
          <p:cNvSpPr txBox="1">
            <a:spLocks noGrp="1"/>
          </p:cNvSpPr>
          <p:nvPr>
            <p:ph type="title"/>
          </p:nvPr>
        </p:nvSpPr>
        <p:spPr>
          <a:xfrm>
            <a:off x="798732" y="2964467"/>
            <a:ext cx="2023600" cy="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49" name="Google Shape;749;p77"/>
          <p:cNvSpPr txBox="1">
            <a:spLocks noGrp="1"/>
          </p:cNvSpPr>
          <p:nvPr>
            <p:ph type="subTitle" idx="1"/>
          </p:nvPr>
        </p:nvSpPr>
        <p:spPr>
          <a:xfrm>
            <a:off x="798733" y="3388633"/>
            <a:ext cx="2023600" cy="1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50" name="Google Shape;750;p77"/>
          <p:cNvSpPr txBox="1">
            <a:spLocks noGrp="1"/>
          </p:cNvSpPr>
          <p:nvPr>
            <p:ph type="title" idx="2"/>
          </p:nvPr>
        </p:nvSpPr>
        <p:spPr>
          <a:xfrm>
            <a:off x="2941465" y="2964467"/>
            <a:ext cx="2023600" cy="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1" name="Google Shape;751;p77"/>
          <p:cNvSpPr txBox="1">
            <a:spLocks noGrp="1"/>
          </p:cNvSpPr>
          <p:nvPr>
            <p:ph type="subTitle" idx="3"/>
          </p:nvPr>
        </p:nvSpPr>
        <p:spPr>
          <a:xfrm>
            <a:off x="2941467" y="3388633"/>
            <a:ext cx="2023600" cy="1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52" name="Google Shape;752;p77"/>
          <p:cNvSpPr txBox="1">
            <a:spLocks noGrp="1"/>
          </p:cNvSpPr>
          <p:nvPr>
            <p:ph type="title" idx="4"/>
          </p:nvPr>
        </p:nvSpPr>
        <p:spPr>
          <a:xfrm>
            <a:off x="5084199" y="2964467"/>
            <a:ext cx="2023600" cy="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3" name="Google Shape;753;p77"/>
          <p:cNvSpPr txBox="1">
            <a:spLocks noGrp="1"/>
          </p:cNvSpPr>
          <p:nvPr>
            <p:ph type="subTitle" idx="5"/>
          </p:nvPr>
        </p:nvSpPr>
        <p:spPr>
          <a:xfrm>
            <a:off x="5084200" y="3388633"/>
            <a:ext cx="2023600" cy="1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54" name="Google Shape;754;p77"/>
          <p:cNvSpPr txBox="1">
            <a:spLocks noGrp="1"/>
          </p:cNvSpPr>
          <p:nvPr>
            <p:ph type="title" idx="6"/>
          </p:nvPr>
        </p:nvSpPr>
        <p:spPr>
          <a:xfrm>
            <a:off x="7226932" y="2964467"/>
            <a:ext cx="2023600" cy="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5" name="Google Shape;755;p77"/>
          <p:cNvSpPr txBox="1">
            <a:spLocks noGrp="1"/>
          </p:cNvSpPr>
          <p:nvPr>
            <p:ph type="subTitle" idx="7"/>
          </p:nvPr>
        </p:nvSpPr>
        <p:spPr>
          <a:xfrm>
            <a:off x="7226933" y="3388633"/>
            <a:ext cx="2023600" cy="1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56" name="Google Shape;756;p77"/>
          <p:cNvSpPr txBox="1">
            <a:spLocks noGrp="1"/>
          </p:cNvSpPr>
          <p:nvPr>
            <p:ph type="title" idx="8"/>
          </p:nvPr>
        </p:nvSpPr>
        <p:spPr>
          <a:xfrm>
            <a:off x="9369665" y="2964467"/>
            <a:ext cx="2023600" cy="3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7" name="Google Shape;757;p77"/>
          <p:cNvSpPr txBox="1">
            <a:spLocks noGrp="1"/>
          </p:cNvSpPr>
          <p:nvPr>
            <p:ph type="subTitle" idx="9"/>
          </p:nvPr>
        </p:nvSpPr>
        <p:spPr>
          <a:xfrm>
            <a:off x="9369667" y="3388633"/>
            <a:ext cx="2023600" cy="1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58" name="Google Shape;758;p77"/>
          <p:cNvSpPr txBox="1">
            <a:spLocks noGrp="1"/>
          </p:cNvSpPr>
          <p:nvPr>
            <p:ph type="title" idx="13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9" name="Google Shape;759;p77"/>
          <p:cNvSpPr txBox="1">
            <a:spLocks noGrp="1"/>
          </p:cNvSpPr>
          <p:nvPr>
            <p:ph type="subTitle" idx="14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60" name="Google Shape;76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77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77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77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64" name="Google Shape;764;p77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200348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COLUMNS">
  <p:cSld name="6 COLUMNS">
    <p:bg>
      <p:bgPr>
        <a:gradFill>
          <a:gsLst>
            <a:gs pos="0">
              <a:schemeClr val="lt2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78"/>
          <p:cNvSpPr txBox="1">
            <a:spLocks noGrp="1"/>
          </p:cNvSpPr>
          <p:nvPr>
            <p:ph type="title"/>
          </p:nvPr>
        </p:nvSpPr>
        <p:spPr>
          <a:xfrm>
            <a:off x="1516500" y="26237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67" name="Google Shape;767;p78"/>
          <p:cNvSpPr txBox="1">
            <a:spLocks noGrp="1"/>
          </p:cNvSpPr>
          <p:nvPr>
            <p:ph type="subTitle" idx="1"/>
          </p:nvPr>
        </p:nvSpPr>
        <p:spPr>
          <a:xfrm>
            <a:off x="1516500" y="30769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68" name="Google Shape;768;p78"/>
          <p:cNvSpPr txBox="1">
            <a:spLocks noGrp="1"/>
          </p:cNvSpPr>
          <p:nvPr>
            <p:ph type="title" idx="2"/>
          </p:nvPr>
        </p:nvSpPr>
        <p:spPr>
          <a:xfrm>
            <a:off x="4772800" y="26237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69" name="Google Shape;769;p78"/>
          <p:cNvSpPr txBox="1">
            <a:spLocks noGrp="1"/>
          </p:cNvSpPr>
          <p:nvPr>
            <p:ph type="subTitle" idx="3"/>
          </p:nvPr>
        </p:nvSpPr>
        <p:spPr>
          <a:xfrm>
            <a:off x="4772800" y="30769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70" name="Google Shape;770;p78"/>
          <p:cNvSpPr txBox="1">
            <a:spLocks noGrp="1"/>
          </p:cNvSpPr>
          <p:nvPr>
            <p:ph type="title" idx="4"/>
          </p:nvPr>
        </p:nvSpPr>
        <p:spPr>
          <a:xfrm>
            <a:off x="8029100" y="26237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1" name="Google Shape;771;p78"/>
          <p:cNvSpPr txBox="1">
            <a:spLocks noGrp="1"/>
          </p:cNvSpPr>
          <p:nvPr>
            <p:ph type="subTitle" idx="5"/>
          </p:nvPr>
        </p:nvSpPr>
        <p:spPr>
          <a:xfrm>
            <a:off x="8029100" y="30769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72" name="Google Shape;772;p78"/>
          <p:cNvSpPr txBox="1">
            <a:spLocks noGrp="1"/>
          </p:cNvSpPr>
          <p:nvPr>
            <p:ph type="title" idx="6"/>
          </p:nvPr>
        </p:nvSpPr>
        <p:spPr>
          <a:xfrm>
            <a:off x="1516500" y="45211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3" name="Google Shape;773;p78"/>
          <p:cNvSpPr txBox="1">
            <a:spLocks noGrp="1"/>
          </p:cNvSpPr>
          <p:nvPr>
            <p:ph type="subTitle" idx="7"/>
          </p:nvPr>
        </p:nvSpPr>
        <p:spPr>
          <a:xfrm>
            <a:off x="1516500" y="49743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74" name="Google Shape;774;p78"/>
          <p:cNvSpPr txBox="1">
            <a:spLocks noGrp="1"/>
          </p:cNvSpPr>
          <p:nvPr>
            <p:ph type="title" idx="8"/>
          </p:nvPr>
        </p:nvSpPr>
        <p:spPr>
          <a:xfrm>
            <a:off x="4772800" y="45211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5" name="Google Shape;775;p78"/>
          <p:cNvSpPr txBox="1">
            <a:spLocks noGrp="1"/>
          </p:cNvSpPr>
          <p:nvPr>
            <p:ph type="subTitle" idx="9"/>
          </p:nvPr>
        </p:nvSpPr>
        <p:spPr>
          <a:xfrm>
            <a:off x="4772800" y="49743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76" name="Google Shape;776;p78"/>
          <p:cNvSpPr txBox="1">
            <a:spLocks noGrp="1"/>
          </p:cNvSpPr>
          <p:nvPr>
            <p:ph type="title" idx="13"/>
          </p:nvPr>
        </p:nvSpPr>
        <p:spPr>
          <a:xfrm>
            <a:off x="8029100" y="4521167"/>
            <a:ext cx="2646400" cy="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777" name="Google Shape;777;p78"/>
          <p:cNvSpPr txBox="1">
            <a:spLocks noGrp="1"/>
          </p:cNvSpPr>
          <p:nvPr>
            <p:ph type="subTitle" idx="14"/>
          </p:nvPr>
        </p:nvSpPr>
        <p:spPr>
          <a:xfrm>
            <a:off x="8029100" y="4974367"/>
            <a:ext cx="2646400" cy="1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78" name="Google Shape;778;p78"/>
          <p:cNvSpPr txBox="1">
            <a:spLocks noGrp="1"/>
          </p:cNvSpPr>
          <p:nvPr>
            <p:ph type="title" idx="15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9" name="Google Shape;779;p78"/>
          <p:cNvSpPr txBox="1">
            <a:spLocks noGrp="1"/>
          </p:cNvSpPr>
          <p:nvPr>
            <p:ph type="subTitle" idx="16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80" name="Google Shape;780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78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78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78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84" name="Google Shape;784;p78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37389052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2">
  <p:cSld name="4 COLUMNS 2">
    <p:bg>
      <p:bgPr>
        <a:solidFill>
          <a:schemeClr val="accent5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9"/>
          <p:cNvSpPr/>
          <p:nvPr/>
        </p:nvSpPr>
        <p:spPr>
          <a:xfrm>
            <a:off x="110" y="4078113"/>
            <a:ext cx="12191773" cy="2804487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79"/>
          <p:cNvSpPr txBox="1">
            <a:spLocks noGrp="1"/>
          </p:cNvSpPr>
          <p:nvPr>
            <p:ph type="title"/>
          </p:nvPr>
        </p:nvSpPr>
        <p:spPr>
          <a:xfrm>
            <a:off x="2676017" y="1482251"/>
            <a:ext cx="28260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788" name="Google Shape;788;p79"/>
          <p:cNvSpPr txBox="1">
            <a:spLocks noGrp="1"/>
          </p:cNvSpPr>
          <p:nvPr>
            <p:ph type="subTitle" idx="1"/>
          </p:nvPr>
        </p:nvSpPr>
        <p:spPr>
          <a:xfrm>
            <a:off x="2676033" y="203025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89" name="Google Shape;789;p79"/>
          <p:cNvSpPr txBox="1">
            <a:spLocks noGrp="1"/>
          </p:cNvSpPr>
          <p:nvPr>
            <p:ph type="title" idx="2"/>
          </p:nvPr>
        </p:nvSpPr>
        <p:spPr>
          <a:xfrm>
            <a:off x="6689967" y="1482251"/>
            <a:ext cx="28260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790" name="Google Shape;790;p79"/>
          <p:cNvSpPr txBox="1">
            <a:spLocks noGrp="1"/>
          </p:cNvSpPr>
          <p:nvPr>
            <p:ph type="subTitle" idx="3"/>
          </p:nvPr>
        </p:nvSpPr>
        <p:spPr>
          <a:xfrm>
            <a:off x="6689984" y="203025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91" name="Google Shape;791;p79"/>
          <p:cNvSpPr txBox="1">
            <a:spLocks noGrp="1"/>
          </p:cNvSpPr>
          <p:nvPr>
            <p:ph type="title" idx="4"/>
          </p:nvPr>
        </p:nvSpPr>
        <p:spPr>
          <a:xfrm>
            <a:off x="2676017" y="3940151"/>
            <a:ext cx="28260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792" name="Google Shape;792;p79"/>
          <p:cNvSpPr txBox="1">
            <a:spLocks noGrp="1"/>
          </p:cNvSpPr>
          <p:nvPr>
            <p:ph type="subTitle" idx="5"/>
          </p:nvPr>
        </p:nvSpPr>
        <p:spPr>
          <a:xfrm>
            <a:off x="2676033" y="448815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793" name="Google Shape;793;p79"/>
          <p:cNvSpPr txBox="1">
            <a:spLocks noGrp="1"/>
          </p:cNvSpPr>
          <p:nvPr>
            <p:ph type="title" idx="6"/>
          </p:nvPr>
        </p:nvSpPr>
        <p:spPr>
          <a:xfrm>
            <a:off x="6689967" y="3940151"/>
            <a:ext cx="28260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794" name="Google Shape;794;p79"/>
          <p:cNvSpPr txBox="1">
            <a:spLocks noGrp="1"/>
          </p:cNvSpPr>
          <p:nvPr>
            <p:ph type="subTitle" idx="7"/>
          </p:nvPr>
        </p:nvSpPr>
        <p:spPr>
          <a:xfrm>
            <a:off x="6689984" y="4488151"/>
            <a:ext cx="28260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pic>
        <p:nvPicPr>
          <p:cNvPr id="795" name="Google Shape;795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9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79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79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99" name="Google Shape;799;p79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8233806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3">
  <p:cSld name="4 COLUMNS 3">
    <p:bg>
      <p:bgPr>
        <a:solidFill>
          <a:srgbClr val="FFFFFF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80"/>
          <p:cNvSpPr txBox="1">
            <a:spLocks noGrp="1"/>
          </p:cNvSpPr>
          <p:nvPr>
            <p:ph type="title"/>
          </p:nvPr>
        </p:nvSpPr>
        <p:spPr>
          <a:xfrm>
            <a:off x="956684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2" name="Google Shape;802;p80"/>
          <p:cNvSpPr txBox="1">
            <a:spLocks noGrp="1"/>
          </p:cNvSpPr>
          <p:nvPr>
            <p:ph type="subTitle" idx="1"/>
          </p:nvPr>
        </p:nvSpPr>
        <p:spPr>
          <a:xfrm>
            <a:off x="956700" y="2801300"/>
            <a:ext cx="26464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803" name="Google Shape;803;p80"/>
          <p:cNvSpPr txBox="1">
            <a:spLocks noGrp="1"/>
          </p:cNvSpPr>
          <p:nvPr>
            <p:ph type="title" idx="2"/>
          </p:nvPr>
        </p:nvSpPr>
        <p:spPr>
          <a:xfrm>
            <a:off x="956684" y="42400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4" name="Google Shape;804;p80"/>
          <p:cNvSpPr txBox="1">
            <a:spLocks noGrp="1"/>
          </p:cNvSpPr>
          <p:nvPr>
            <p:ph type="subTitle" idx="3"/>
          </p:nvPr>
        </p:nvSpPr>
        <p:spPr>
          <a:xfrm>
            <a:off x="956700" y="4896833"/>
            <a:ext cx="26464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805" name="Google Shape;805;p80"/>
          <p:cNvSpPr txBox="1">
            <a:spLocks noGrp="1"/>
          </p:cNvSpPr>
          <p:nvPr>
            <p:ph type="title" idx="4"/>
          </p:nvPr>
        </p:nvSpPr>
        <p:spPr>
          <a:xfrm>
            <a:off x="8588884" y="2144500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6" name="Google Shape;806;p80"/>
          <p:cNvSpPr txBox="1">
            <a:spLocks noGrp="1"/>
          </p:cNvSpPr>
          <p:nvPr>
            <p:ph type="subTitle" idx="5"/>
          </p:nvPr>
        </p:nvSpPr>
        <p:spPr>
          <a:xfrm>
            <a:off x="8588900" y="2801300"/>
            <a:ext cx="26464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807" name="Google Shape;807;p80"/>
          <p:cNvSpPr txBox="1">
            <a:spLocks noGrp="1"/>
          </p:cNvSpPr>
          <p:nvPr>
            <p:ph type="title" idx="6"/>
          </p:nvPr>
        </p:nvSpPr>
        <p:spPr>
          <a:xfrm>
            <a:off x="8588884" y="4240033"/>
            <a:ext cx="2646400" cy="6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8" name="Google Shape;808;p80"/>
          <p:cNvSpPr txBox="1">
            <a:spLocks noGrp="1"/>
          </p:cNvSpPr>
          <p:nvPr>
            <p:ph type="subTitle" idx="7"/>
          </p:nvPr>
        </p:nvSpPr>
        <p:spPr>
          <a:xfrm>
            <a:off x="8588900" y="4896833"/>
            <a:ext cx="26464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67"/>
            </a:lvl1pPr>
            <a:lvl2pPr lvl="1" algn="r" rtl="0">
              <a:spcBef>
                <a:spcPts val="1333"/>
              </a:spcBef>
              <a:spcAft>
                <a:spcPts val="0"/>
              </a:spcAft>
              <a:buNone/>
              <a:defRPr sz="1467"/>
            </a:lvl2pPr>
            <a:lvl3pPr lvl="2" algn="r" rtl="0">
              <a:spcBef>
                <a:spcPts val="1333"/>
              </a:spcBef>
              <a:spcAft>
                <a:spcPts val="0"/>
              </a:spcAft>
              <a:buNone/>
              <a:defRPr sz="1467"/>
            </a:lvl3pPr>
            <a:lvl4pPr lvl="3" algn="r" rtl="0">
              <a:spcBef>
                <a:spcPts val="1333"/>
              </a:spcBef>
              <a:spcAft>
                <a:spcPts val="0"/>
              </a:spcAft>
              <a:buNone/>
              <a:defRPr sz="1467"/>
            </a:lvl4pPr>
            <a:lvl5pPr lvl="4" algn="r" rtl="0">
              <a:spcBef>
                <a:spcPts val="1333"/>
              </a:spcBef>
              <a:spcAft>
                <a:spcPts val="0"/>
              </a:spcAft>
              <a:buNone/>
              <a:defRPr sz="1467"/>
            </a:lvl5pPr>
            <a:lvl6pPr lvl="5" algn="r" rtl="0">
              <a:spcBef>
                <a:spcPts val="1333"/>
              </a:spcBef>
              <a:spcAft>
                <a:spcPts val="0"/>
              </a:spcAft>
              <a:buNone/>
              <a:defRPr sz="1467"/>
            </a:lvl6pPr>
            <a:lvl7pPr lvl="6" algn="r" rtl="0">
              <a:spcBef>
                <a:spcPts val="1333"/>
              </a:spcBef>
              <a:spcAft>
                <a:spcPts val="0"/>
              </a:spcAft>
              <a:buNone/>
              <a:defRPr sz="1467"/>
            </a:lvl7pPr>
            <a:lvl8pPr lvl="7" algn="r" rtl="0">
              <a:spcBef>
                <a:spcPts val="1333"/>
              </a:spcBef>
              <a:spcAft>
                <a:spcPts val="0"/>
              </a:spcAft>
              <a:buNone/>
              <a:defRPr sz="1467"/>
            </a:lvl8pPr>
            <a:lvl9pPr lvl="8" algn="r" rtl="0">
              <a:spcBef>
                <a:spcPts val="1333"/>
              </a:spcBef>
              <a:spcAft>
                <a:spcPts val="1333"/>
              </a:spcAft>
              <a:buNone/>
              <a:defRPr sz="1467"/>
            </a:lvl9pPr>
          </a:lstStyle>
          <a:p>
            <a:endParaRPr/>
          </a:p>
        </p:txBody>
      </p:sp>
      <p:sp>
        <p:nvSpPr>
          <p:cNvPr id="809" name="Google Shape;809;p80"/>
          <p:cNvSpPr txBox="1">
            <a:spLocks noGrp="1"/>
          </p:cNvSpPr>
          <p:nvPr>
            <p:ph type="title" idx="8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0" name="Google Shape;810;p80"/>
          <p:cNvSpPr txBox="1">
            <a:spLocks noGrp="1"/>
          </p:cNvSpPr>
          <p:nvPr>
            <p:ph type="subTitle" idx="9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11" name="Google Shape;811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80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80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967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rgbClr val="FFFFFF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81"/>
          <p:cNvSpPr/>
          <p:nvPr/>
        </p:nvSpPr>
        <p:spPr>
          <a:xfrm>
            <a:off x="-67" y="3494165"/>
            <a:ext cx="12192123" cy="3363776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81"/>
          <p:cNvSpPr/>
          <p:nvPr/>
        </p:nvSpPr>
        <p:spPr>
          <a:xfrm>
            <a:off x="-67" y="4610733"/>
            <a:ext cx="2382979" cy="2247264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81"/>
          <p:cNvSpPr txBox="1">
            <a:spLocks noGrp="1"/>
          </p:cNvSpPr>
          <p:nvPr>
            <p:ph type="title"/>
          </p:nvPr>
        </p:nvSpPr>
        <p:spPr>
          <a:xfrm>
            <a:off x="6565567" y="2421500"/>
            <a:ext cx="472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818" name="Google Shape;818;p81"/>
          <p:cNvSpPr txBox="1">
            <a:spLocks noGrp="1"/>
          </p:cNvSpPr>
          <p:nvPr>
            <p:ph type="subTitle" idx="1"/>
          </p:nvPr>
        </p:nvSpPr>
        <p:spPr>
          <a:xfrm>
            <a:off x="6565567" y="3494167"/>
            <a:ext cx="4138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819" name="Google Shape;819;p81"/>
          <p:cNvPicPr preferRelativeResize="0"/>
          <p:nvPr/>
        </p:nvPicPr>
        <p:blipFill rotWithShape="1">
          <a:blip r:embed="rId2">
            <a:alphaModFix/>
          </a:blip>
          <a:srcRect l="16334" r="16334"/>
          <a:stretch/>
        </p:blipFill>
        <p:spPr>
          <a:xfrm>
            <a:off x="603934" y="374701"/>
            <a:ext cx="5179433" cy="431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81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81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81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24" name="Google Shape;824;p81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0018892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 type="blank">
  <p:cSld name="TITLE DESIGN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82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7" name="Google Shape;827;p82"/>
          <p:cNvSpPr txBox="1">
            <a:spLocks noGrp="1"/>
          </p:cNvSpPr>
          <p:nvPr>
            <p:ph type="subTitle" idx="1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28" name="Google Shape;828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2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82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5012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&quot;Maximum space&quot; slide">
  <p:cSld name="&quot;Maximum space&quot; slide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83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3" name="Google Shape;833;p83"/>
          <p:cNvSpPr txBox="1">
            <a:spLocks noGrp="1"/>
          </p:cNvSpPr>
          <p:nvPr>
            <p:ph type="subTitle" idx="1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34" name="Google Shape;834;p8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61634" y="6485468"/>
            <a:ext cx="1137967" cy="318633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83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83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9292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bg>
      <p:bgPr>
        <a:solidFill>
          <a:schemeClr val="accent5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84"/>
          <p:cNvSpPr/>
          <p:nvPr/>
        </p:nvSpPr>
        <p:spPr>
          <a:xfrm>
            <a:off x="10251" y="3805396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84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0" name="Google Shape;840;p84"/>
          <p:cNvSpPr txBox="1">
            <a:spLocks noGrp="1"/>
          </p:cNvSpPr>
          <p:nvPr>
            <p:ph type="subTitle" idx="1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41" name="Google Shape;841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84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84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84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45" name="Google Shape;845;p84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787000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 DESIGN 3">
    <p:bg>
      <p:bgPr>
        <a:gradFill>
          <a:gsLst>
            <a:gs pos="0">
              <a:schemeClr val="lt2"/>
            </a:gs>
            <a:gs pos="100000">
              <a:schemeClr val="accent5"/>
            </a:gs>
          </a:gsLst>
          <a:lin ang="5400012" scaled="0"/>
        </a:gradFill>
        <a:effectLst/>
      </p:bgPr>
    </p:bg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85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85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430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36440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Google Shape;851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86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86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826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gradFill>
          <a:gsLst>
            <a:gs pos="0">
              <a:srgbClr val="DEF0F6"/>
            </a:gs>
            <a:gs pos="48000">
              <a:srgbClr val="F3F8F9"/>
            </a:gs>
            <a:gs pos="100000">
              <a:srgbClr val="FFFFFF"/>
            </a:gs>
          </a:gsLst>
          <a:lin ang="5400700" scaled="0"/>
        </a:gradFill>
        <a:effectLst/>
      </p:bgPr>
    </p:bg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5" name="Google Shape;855;p8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87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87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8834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3">
  <p:cSld name="1_TITLE &amp; BODY 3">
    <p:bg>
      <p:bgPr>
        <a:gradFill>
          <a:gsLst>
            <a:gs pos="0">
              <a:srgbClr val="DEF0F6"/>
            </a:gs>
            <a:gs pos="48000">
              <a:srgbClr val="F3F8F9"/>
            </a:gs>
            <a:gs pos="100000">
              <a:srgbClr val="FFFFFF"/>
            </a:gs>
          </a:gsLst>
          <a:lin ang="5400700" scaled="0"/>
        </a:gra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88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61448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88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1" name="Google Shape;861;p88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862" name="Google Shape;862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88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88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4100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2 1 1 1">
  <p:cSld name="HIGHLIGHT 2 1 1 1">
    <p:bg>
      <p:bgPr>
        <a:solidFill>
          <a:schemeClr val="accent3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9"/>
          <p:cNvSpPr txBox="1">
            <a:spLocks noGrp="1"/>
          </p:cNvSpPr>
          <p:nvPr>
            <p:ph type="subTitle" idx="1"/>
          </p:nvPr>
        </p:nvSpPr>
        <p:spPr>
          <a:xfrm>
            <a:off x="930833" y="34027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7" name="Google Shape;867;p89"/>
          <p:cNvSpPr txBox="1">
            <a:spLocks noGrp="1"/>
          </p:cNvSpPr>
          <p:nvPr>
            <p:ph type="title"/>
          </p:nvPr>
        </p:nvSpPr>
        <p:spPr>
          <a:xfrm>
            <a:off x="930833" y="2436800"/>
            <a:ext cx="73596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89"/>
          <p:cNvSpPr/>
          <p:nvPr/>
        </p:nvSpPr>
        <p:spPr>
          <a:xfrm>
            <a:off x="8091401" y="-50499"/>
            <a:ext cx="2796513" cy="6934201"/>
          </a:xfrm>
          <a:custGeom>
            <a:avLst/>
            <a:gdLst/>
            <a:ahLst/>
            <a:cxnLst/>
            <a:rect l="l" t="t" r="r" b="b"/>
            <a:pathLst>
              <a:path w="83478" h="205946" extrusionOk="0">
                <a:moveTo>
                  <a:pt x="83478" y="0"/>
                </a:moveTo>
                <a:cubicBezTo>
                  <a:pt x="76282" y="5411"/>
                  <a:pt x="44251" y="13153"/>
                  <a:pt x="40301" y="32466"/>
                </a:cubicBezTo>
                <a:cubicBezTo>
                  <a:pt x="36352" y="51779"/>
                  <a:pt x="64737" y="93190"/>
                  <a:pt x="59781" y="115879"/>
                </a:cubicBezTo>
                <a:cubicBezTo>
                  <a:pt x="54825" y="138568"/>
                  <a:pt x="20528" y="153590"/>
                  <a:pt x="10564" y="168601"/>
                </a:cubicBezTo>
                <a:cubicBezTo>
                  <a:pt x="601" y="183612"/>
                  <a:pt x="1761" y="199722"/>
                  <a:pt x="0" y="20594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69" name="Google Shape;869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89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89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6065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2 1 1 1 1">
  <p:cSld name="HIGHLIGHT 2 1 1 1 1">
    <p:bg>
      <p:bgPr>
        <a:solidFill>
          <a:schemeClr val="accent1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0"/>
          <p:cNvSpPr txBox="1">
            <a:spLocks noGrp="1"/>
          </p:cNvSpPr>
          <p:nvPr>
            <p:ph type="subTitle" idx="1"/>
          </p:nvPr>
        </p:nvSpPr>
        <p:spPr>
          <a:xfrm>
            <a:off x="930833" y="34027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90"/>
          <p:cNvSpPr txBox="1">
            <a:spLocks noGrp="1"/>
          </p:cNvSpPr>
          <p:nvPr>
            <p:ph type="title"/>
          </p:nvPr>
        </p:nvSpPr>
        <p:spPr>
          <a:xfrm>
            <a:off x="930833" y="2436800"/>
            <a:ext cx="73596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5" name="Google Shape;875;p90"/>
          <p:cNvSpPr/>
          <p:nvPr/>
        </p:nvSpPr>
        <p:spPr>
          <a:xfrm>
            <a:off x="8091401" y="-50499"/>
            <a:ext cx="2796513" cy="6934201"/>
          </a:xfrm>
          <a:custGeom>
            <a:avLst/>
            <a:gdLst/>
            <a:ahLst/>
            <a:cxnLst/>
            <a:rect l="l" t="t" r="r" b="b"/>
            <a:pathLst>
              <a:path w="83478" h="205946" extrusionOk="0">
                <a:moveTo>
                  <a:pt x="83478" y="0"/>
                </a:moveTo>
                <a:cubicBezTo>
                  <a:pt x="76282" y="5411"/>
                  <a:pt x="44251" y="13153"/>
                  <a:pt x="40301" y="32466"/>
                </a:cubicBezTo>
                <a:cubicBezTo>
                  <a:pt x="36352" y="51779"/>
                  <a:pt x="64737" y="93190"/>
                  <a:pt x="59781" y="115879"/>
                </a:cubicBezTo>
                <a:cubicBezTo>
                  <a:pt x="54825" y="138568"/>
                  <a:pt x="20528" y="153590"/>
                  <a:pt x="10564" y="168601"/>
                </a:cubicBezTo>
                <a:cubicBezTo>
                  <a:pt x="601" y="183612"/>
                  <a:pt x="1761" y="199722"/>
                  <a:pt x="0" y="20594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76" name="Google Shape;876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90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90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9860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2 1 1 1 1 1">
  <p:cSld name="HIGHLIGHT 2 1 1 1 1 1">
    <p:bg>
      <p:bgPr>
        <a:solidFill>
          <a:schemeClr val="accent5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91"/>
          <p:cNvSpPr/>
          <p:nvPr/>
        </p:nvSpPr>
        <p:spPr>
          <a:xfrm>
            <a:off x="8091401" y="-50499"/>
            <a:ext cx="2796513" cy="6934201"/>
          </a:xfrm>
          <a:custGeom>
            <a:avLst/>
            <a:gdLst/>
            <a:ahLst/>
            <a:cxnLst/>
            <a:rect l="l" t="t" r="r" b="b"/>
            <a:pathLst>
              <a:path w="83478" h="205946" extrusionOk="0">
                <a:moveTo>
                  <a:pt x="83478" y="0"/>
                </a:moveTo>
                <a:cubicBezTo>
                  <a:pt x="76282" y="5411"/>
                  <a:pt x="44251" y="13153"/>
                  <a:pt x="40301" y="32466"/>
                </a:cubicBezTo>
                <a:cubicBezTo>
                  <a:pt x="36352" y="51779"/>
                  <a:pt x="64737" y="93190"/>
                  <a:pt x="59781" y="115879"/>
                </a:cubicBezTo>
                <a:cubicBezTo>
                  <a:pt x="54825" y="138568"/>
                  <a:pt x="20528" y="153590"/>
                  <a:pt x="10564" y="168601"/>
                </a:cubicBezTo>
                <a:cubicBezTo>
                  <a:pt x="601" y="183612"/>
                  <a:pt x="1761" y="199722"/>
                  <a:pt x="0" y="205946"/>
                </a:cubicBez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1" name="Google Shape;881;p91"/>
          <p:cNvSpPr txBox="1">
            <a:spLocks noGrp="1"/>
          </p:cNvSpPr>
          <p:nvPr>
            <p:ph type="subTitle" idx="1"/>
          </p:nvPr>
        </p:nvSpPr>
        <p:spPr>
          <a:xfrm>
            <a:off x="930833" y="34027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2" name="Google Shape;882;p91"/>
          <p:cNvSpPr txBox="1">
            <a:spLocks noGrp="1"/>
          </p:cNvSpPr>
          <p:nvPr>
            <p:ph type="title"/>
          </p:nvPr>
        </p:nvSpPr>
        <p:spPr>
          <a:xfrm>
            <a:off x="930833" y="2436800"/>
            <a:ext cx="73596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883" name="Google Shape;883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91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91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6337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2"/>
          <p:cNvSpPr txBox="1">
            <a:spLocks noGrp="1"/>
          </p:cNvSpPr>
          <p:nvPr>
            <p:ph type="title"/>
          </p:nvPr>
        </p:nvSpPr>
        <p:spPr>
          <a:xfrm>
            <a:off x="457200" y="361951"/>
            <a:ext cx="11274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9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7995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3"/>
          <p:cNvSpPr/>
          <p:nvPr/>
        </p:nvSpPr>
        <p:spPr>
          <a:xfrm>
            <a:off x="5109333" y="-167"/>
            <a:ext cx="70828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93"/>
          <p:cNvSpPr/>
          <p:nvPr/>
        </p:nvSpPr>
        <p:spPr>
          <a:xfrm>
            <a:off x="0" y="0"/>
            <a:ext cx="6018400" cy="6858000"/>
          </a:xfrm>
          <a:prstGeom prst="rect">
            <a:avLst/>
          </a:prstGeom>
          <a:solidFill>
            <a:srgbClr val="E7333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93"/>
          <p:cNvSpPr/>
          <p:nvPr/>
        </p:nvSpPr>
        <p:spPr>
          <a:xfrm rot="-5400000" flipH="1">
            <a:off x="2257954" y="2851201"/>
            <a:ext cx="6858364" cy="1155596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93"/>
          <p:cNvSpPr/>
          <p:nvPr/>
        </p:nvSpPr>
        <p:spPr>
          <a:xfrm>
            <a:off x="1029533" y="1490033"/>
            <a:ext cx="3220800" cy="3877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93"/>
          <p:cNvSpPr txBox="1">
            <a:spLocks noGrp="1"/>
          </p:cNvSpPr>
          <p:nvPr>
            <p:ph type="subTitle" idx="1"/>
          </p:nvPr>
        </p:nvSpPr>
        <p:spPr>
          <a:xfrm>
            <a:off x="1406300" y="2245367"/>
            <a:ext cx="2489600" cy="9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950"/>
              <a:buFont typeface="Rubik"/>
              <a:buNone/>
              <a:defRPr sz="5267" b="1">
                <a:solidFill>
                  <a:srgbClr val="FF000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895" name="Google Shape;895;p93"/>
          <p:cNvSpPr txBox="1">
            <a:spLocks noGrp="1"/>
          </p:cNvSpPr>
          <p:nvPr>
            <p:ph type="subTitle" idx="2"/>
          </p:nvPr>
        </p:nvSpPr>
        <p:spPr>
          <a:xfrm>
            <a:off x="1406300" y="3338833"/>
            <a:ext cx="2489600" cy="1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ubik Light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896" name="Google Shape;896;p93"/>
          <p:cNvSpPr txBox="1">
            <a:spLocks noGrp="1"/>
          </p:cNvSpPr>
          <p:nvPr>
            <p:ph type="subTitle" idx="3"/>
          </p:nvPr>
        </p:nvSpPr>
        <p:spPr>
          <a:xfrm>
            <a:off x="6664233" y="2245367"/>
            <a:ext cx="46968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ubik Light"/>
              <a:buNone/>
              <a:defRPr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93"/>
          <p:cNvSpPr txBox="1">
            <a:spLocks noGrp="1"/>
          </p:cNvSpPr>
          <p:nvPr>
            <p:ph type="subTitle" idx="4"/>
          </p:nvPr>
        </p:nvSpPr>
        <p:spPr>
          <a:xfrm>
            <a:off x="6664233" y="1490033"/>
            <a:ext cx="5114400" cy="7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50"/>
              <a:buFont typeface="Rubik"/>
              <a:buNone/>
              <a:defRPr sz="3533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93"/>
          <p:cNvSpPr txBox="1">
            <a:spLocks noGrp="1"/>
          </p:cNvSpPr>
          <p:nvPr>
            <p:ph type="sldNum" idx="12"/>
          </p:nvPr>
        </p:nvSpPr>
        <p:spPr>
          <a:xfrm>
            <a:off x="117060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99" name="Google Shape;899;p93"/>
          <p:cNvSpPr/>
          <p:nvPr/>
        </p:nvSpPr>
        <p:spPr>
          <a:xfrm>
            <a:off x="117085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93"/>
          <p:cNvSpPr txBox="1">
            <a:spLocks noGrp="1"/>
          </p:cNvSpPr>
          <p:nvPr>
            <p:ph type="sldNum" idx="5"/>
          </p:nvPr>
        </p:nvSpPr>
        <p:spPr>
          <a:xfrm>
            <a:off x="117060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01" name="Google Shape;901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1959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4">
  <p:cSld name="TITLE DESIGN 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4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4" name="Google Shape;904;p94"/>
          <p:cNvSpPr txBox="1">
            <a:spLocks noGrp="1"/>
          </p:cNvSpPr>
          <p:nvPr>
            <p:ph type="subTitle" idx="1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905" name="Google Shape;905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94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94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10309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2 1">
  <p:cSld name="TITLE &amp; BODY 2 1">
    <p:bg>
      <p:bgPr>
        <a:solidFill>
          <a:schemeClr val="accent5"/>
        </a:solidFill>
        <a:effectLst/>
      </p:bgPr>
    </p:bg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95"/>
          <p:cNvSpPr/>
          <p:nvPr/>
        </p:nvSpPr>
        <p:spPr>
          <a:xfrm>
            <a:off x="100" y="5073031"/>
            <a:ext cx="12191773" cy="1809552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0" name="Google Shape;910;p95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61448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 b="0" i="0" u="none" strike="noStrike" cap="none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1" name="Google Shape;911;p95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2" name="Google Shape;912;p95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0" i="0" u="none" strike="noStrike" cap="none">
                <a:solidFill>
                  <a:schemeClr val="accent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1333"/>
              </a:spcBef>
              <a:spcAft>
                <a:spcPts val="1333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95"/>
          <p:cNvSpPr/>
          <p:nvPr/>
        </p:nvSpPr>
        <p:spPr>
          <a:xfrm>
            <a:off x="117085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95"/>
          <p:cNvSpPr txBox="1">
            <a:spLocks noGrp="1"/>
          </p:cNvSpPr>
          <p:nvPr>
            <p:ph type="sldNum" idx="12"/>
          </p:nvPr>
        </p:nvSpPr>
        <p:spPr>
          <a:xfrm>
            <a:off x="11706005" y="6302100"/>
            <a:ext cx="301200" cy="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15" name="Google Shape;915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195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2000" b="1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834972CB-0536-4040-B8BD-E3534C7A1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099" t="66667" r="78110" b="7907"/>
          <a:stretch/>
        </p:blipFill>
        <p:spPr>
          <a:xfrm>
            <a:off x="499730" y="4572000"/>
            <a:ext cx="2169042" cy="174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75185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420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black/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© 2019 EXFO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26674-5D70-A640-98FF-5508BF7AFA1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3832852" y="3236385"/>
            <a:ext cx="802217" cy="385233"/>
          </a:xfrm>
          <a:prstGeom prst="triangle">
            <a:avLst>
              <a:gd name="adj" fmla="val 48944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587024" y="248356"/>
            <a:ext cx="2878667" cy="6361288"/>
          </a:xfrm>
        </p:spPr>
        <p:txBody>
          <a:bodyPr/>
          <a:lstStyle>
            <a:lvl1pPr>
              <a:defRPr>
                <a:solidFill>
                  <a:srgbClr val="34C8DA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639734" y="248356"/>
            <a:ext cx="6965245" cy="6361288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74259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white/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4052713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© 2019 EXFO Inc.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26674-5D70-A640-98FF-5508BF7AFA13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3832849" y="3236385"/>
            <a:ext cx="802217" cy="385233"/>
          </a:xfrm>
          <a:prstGeom prst="triangle">
            <a:avLst>
              <a:gd name="adj" fmla="val 489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87025" y="242711"/>
            <a:ext cx="2878665" cy="6372579"/>
          </a:xfrm>
        </p:spPr>
        <p:txBody>
          <a:bodyPr/>
          <a:lstStyle>
            <a:lvl1pPr>
              <a:defRPr>
                <a:solidFill>
                  <a:srgbClr val="34C8DA"/>
                </a:solidFill>
              </a:defRPr>
            </a:lvl1pPr>
            <a:lvl2pPr>
              <a:defRPr>
                <a:solidFill>
                  <a:srgbClr val="404040"/>
                </a:solidFill>
              </a:defRPr>
            </a:lvl2pPr>
            <a:lvl3pPr>
              <a:defRPr>
                <a:solidFill>
                  <a:srgbClr val="404040"/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  <a:lvl5pPr>
              <a:defRPr>
                <a:solidFill>
                  <a:srgbClr val="404040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4639734" y="242711"/>
            <a:ext cx="6965244" cy="6372579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6148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ck_Net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g_16x9_Section-networks.png">
            <a:extLst>
              <a:ext uri="{FF2B5EF4-FFF2-40B4-BE49-F238E27FC236}">
                <a16:creationId xmlns:a16="http://schemas.microsoft.com/office/drawing/2014/main" id="{3202D7CA-35F0-6240-8D65-A12D2F4C3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9052" cy="6864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26674-5D70-A640-98FF-5508BF7AF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9917288" y="6503107"/>
            <a:ext cx="1783645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b="0" i="0">
                <a:effectLst/>
              </a:defRPr>
            </a:lvl1pPr>
          </a:lstStyle>
          <a:p>
            <a:pPr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</a:rPr>
              <a:t>© 2019 EXFO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377983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_Netwo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kg_16x9_Section-networks.png">
            <a:extLst>
              <a:ext uri="{FF2B5EF4-FFF2-40B4-BE49-F238E27FC236}">
                <a16:creationId xmlns:a16="http://schemas.microsoft.com/office/drawing/2014/main" id="{3202D7CA-35F0-6240-8D65-A12D2F4C3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9052" cy="6864000"/>
          </a:xfrm>
          <a:prstGeom prst="rect">
            <a:avLst/>
          </a:prstGeom>
          <a:solidFill>
            <a:srgbClr val="202020"/>
          </a:solidFill>
        </p:spPr>
      </p:pic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C426674-5D70-A640-98FF-5508BF7AF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9917288" y="6503107"/>
            <a:ext cx="1783645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CA" b="0" i="0">
                <a:effectLst/>
              </a:defRPr>
            </a:lvl1pPr>
          </a:lstStyle>
          <a:p>
            <a:pPr>
              <a:defRPr/>
            </a:pPr>
            <a:r>
              <a:rPr kumimoji="0" lang="en-US" sz="667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lt"/>
                <a:ea typeface="+mn-ea"/>
              </a:rPr>
              <a:t>© 2019 EXFO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10305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2192" y="4622427"/>
            <a:ext cx="7250069" cy="806823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02192" y="5447180"/>
            <a:ext cx="5830657" cy="731370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ABC8B77-9402-DC46-B3AB-FFABE1E9CF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53919" y="5788710"/>
            <a:ext cx="1298342" cy="399303"/>
          </a:xfrm>
        </p:spPr>
        <p:txBody>
          <a:bodyPr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13851BC7-B432-4747-9742-70043FBB6BD1}" type="datetime1">
              <a:rPr lang="fi-FI" smtClean="0"/>
              <a:pPr/>
              <a:t>26.9.2022</a:t>
            </a:fld>
            <a:endParaRPr lang="fi-FI"/>
          </a:p>
        </p:txBody>
      </p:sp>
      <p:sp>
        <p:nvSpPr>
          <p:cNvPr id="17" name="Suorakulmio 16" hidden="1">
            <a:extLst>
              <a:ext uri="{FF2B5EF4-FFF2-40B4-BE49-F238E27FC236}">
                <a16:creationId xmlns:a16="http://schemas.microsoft.com/office/drawing/2014/main" id="{DCCA2498-4B01-46BE-AF64-8A74A1FD8ED4}"/>
              </a:ext>
            </a:extLst>
          </p:cNvPr>
          <p:cNvSpPr/>
          <p:nvPr userDrawn="1"/>
        </p:nvSpPr>
        <p:spPr>
          <a:xfrm>
            <a:off x="10740563" y="669257"/>
            <a:ext cx="644428" cy="647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F7C7DD06-6B84-4FD5-837E-3EA014A003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653" y="4240659"/>
            <a:ext cx="2263068" cy="2265464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7FAF958-B1B7-42C5-80B1-F538A8FC59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27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695113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9E5F30E-C74A-4102-9CF4-C0F078EDDC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5" name="Kuva 14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DA116E-2CB8-4721-93F5-C735308A14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84267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E112809-03B1-4CBE-9A15-82195A82FF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029A6A1-574E-499A-981F-28E27B7AC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9" name="Kuva 8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6B15DC6-A19F-4EB0-822C-0994AD83CD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02DDC58-C560-4D56-B55F-9296D69C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41B09D46-2623-4A09-8C99-5B81CDB00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F1DB476F-3A79-4CE6-854C-C54848B54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6731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674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D257AD-7B4F-414A-B34D-917341D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BD4ECA1-6952-4FDA-801A-3BF8DB302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BC58F76-730B-4859-A9DD-127CC84E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E9579D9-3974-4C92-9804-DB937D00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CC45E3-8188-4C5D-855B-8BEA39B0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82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B6AB6C6-2D81-46F0-B49B-9B4E9A1DF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E0748395-99D3-4F5F-A69F-BD4A17E32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5D2AD89B-4D27-448B-911B-6EC128DF46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4246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9648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99D17D5-08C3-4B17-BF4B-62D6DD821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0" name="Kuva 9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A66997C7-A6D1-4A89-8A86-E57DC0F9B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3" name="Tekstin paikkamerkki 4">
            <a:extLst>
              <a:ext uri="{FF2B5EF4-FFF2-40B4-BE49-F238E27FC236}">
                <a16:creationId xmlns:a16="http://schemas.microsoft.com/office/drawing/2014/main" id="{BA0E3B25-E1E9-4F2B-8C41-C855C547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8" y="5934820"/>
            <a:ext cx="6823386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8717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E318986D-32AE-45F4-8E1E-809B9029E2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70F635FC-677B-4638-BD37-5C984DCE8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0089CF36-FB42-4D41-AB5E-C0F05B9A4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1509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50733" y="5865548"/>
            <a:ext cx="35644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B0BA34F-5BA3-4940-A99C-A7CC390F1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5333" y="5865548"/>
            <a:ext cx="233522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FC8D5658-4923-4120-853B-647889A0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DA2CCF7-8A3F-4597-9A1A-D5126BD4E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6867" y="5865548"/>
            <a:ext cx="197735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BFE73E18-BE7B-4ECA-913A-B319A94C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6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366606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58F635D9-09E7-4A1E-98B2-D00D952751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C3AC5703-5D22-49DE-837F-DAD392346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C646639-D1CE-44E2-BFEF-80C497E6A2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3" name="Kuva 12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62362394-9C9F-4903-AE44-6E4CE4EBF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1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2FF1E0C-0603-41EE-82F6-9BD9ADE618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8DC68D30-CADC-478E-82EF-3DF569ED4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7C6D-01CF-4068-8661-2DBF4B19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3CD0884-1916-484C-9BE1-F48B9CAEA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0C8A86-9F12-4205-B60B-4ADCA4632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3CE384-DC1B-449E-9DB0-1BE51DE68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87364D-E9C9-4ED2-A440-1547EFA0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215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endParaRPr lang="fi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209983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D64FAD00-5835-4C6E-B4CB-475CFDB619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0740" y="512044"/>
            <a:ext cx="984073" cy="984073"/>
          </a:xfrm>
          <a:prstGeom prst="rect">
            <a:avLst/>
          </a:prstGeom>
        </p:spPr>
      </p:pic>
      <p:pic>
        <p:nvPicPr>
          <p:cNvPr id="12" name="Kuva 11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19A38DB1-B993-407E-8572-45A79BA78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944" r="2919"/>
          <a:stretch/>
        </p:blipFill>
        <p:spPr>
          <a:xfrm>
            <a:off x="8685337" y="5643215"/>
            <a:ext cx="2855441" cy="90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6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37664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7" name="Kuva 6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E1898A4-A6DD-4274-8E9A-B7DC6CB8D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3CF4DA69-825A-4E14-ADD1-9FB541974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408331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732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2" y="281940"/>
            <a:ext cx="10635727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9C82BBD8-9DFF-48CF-BA20-ACF0F0E1BD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7" name="Tekstin paikkamerkki 4">
            <a:extLst>
              <a:ext uri="{FF2B5EF4-FFF2-40B4-BE49-F238E27FC236}">
                <a16:creationId xmlns:a16="http://schemas.microsoft.com/office/drawing/2014/main" id="{5E97D539-FFC1-4B3B-B7B7-792B2CA90E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7413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473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10632538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29817E84-47CF-4E9D-AE64-8FFAD2931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E0870B-71F7-4115-B627-2DA29F9CE5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4224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025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endParaRPr lang="fi-FI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endParaRPr lang="fi-FI"/>
          </a:p>
        </p:txBody>
      </p:sp>
      <p:pic>
        <p:nvPicPr>
          <p:cNvPr id="11" name="Kuva 10" descr="Kuva, joka sisältää kohteen teksti, biljardipallo&#10;&#10;Kuvaus luotu automaattisesti">
            <a:extLst>
              <a:ext uri="{FF2B5EF4-FFF2-40B4-BE49-F238E27FC236}">
                <a16:creationId xmlns:a16="http://schemas.microsoft.com/office/drawing/2014/main" id="{073305DC-D682-43B5-908C-D3C1D728F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944" r="2919"/>
          <a:stretch/>
        </p:blipFill>
        <p:spPr>
          <a:xfrm>
            <a:off x="701238" y="5643215"/>
            <a:ext cx="2855441" cy="905471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2940DE84-0FAE-4043-AF7C-6C3533AB61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16867" y="5934820"/>
            <a:ext cx="76650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21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 Gre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B23A71D8-F29B-42F0-A700-7A2EB1DDC1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E1E8EEF9-B744-43C4-8594-EA65384527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686394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ight, dark&#10;&#10;Description automatically generated">
            <a:extLst>
              <a:ext uri="{FF2B5EF4-FFF2-40B4-BE49-F238E27FC236}">
                <a16:creationId xmlns:a16="http://schemas.microsoft.com/office/drawing/2014/main" id="{ED8802B2-1658-4870-AA34-8CC582253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041718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ity at night&#10;&#10;Description automatically generated with medium confidence">
            <a:extLst>
              <a:ext uri="{FF2B5EF4-FFF2-40B4-BE49-F238E27FC236}">
                <a16:creationId xmlns:a16="http://schemas.microsoft.com/office/drawing/2014/main" id="{BDDF243D-1B04-4207-812D-FA0F43F1D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2148B5-D09B-4F90-83FB-B787364EEF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61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930234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A42F388-481E-4981-970E-542EE7D77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345"/>
            <a:ext cx="12192000" cy="68473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2148B5-D09B-4F90-83FB-B787364EEF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0000"/>
                </a:schemeClr>
              </a:gs>
              <a:gs pos="47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0D2266-9ED2-43A4-927D-AC9379CDAC3E}"/>
              </a:ext>
            </a:extLst>
          </p:cNvPr>
          <p:cNvSpPr/>
          <p:nvPr userDrawn="1"/>
        </p:nvSpPr>
        <p:spPr>
          <a:xfrm rot="10800000">
            <a:off x="0" y="-5345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4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11297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E4BE92-CF9A-4D92-BE72-F862EF45E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22A26B-DA56-4D46-8466-63E51ADF80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172961-6CEA-4C8D-9089-BBDAF707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43AC32-E0A1-4B32-8540-D2435FAA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EDDEFA5-4E51-4FBF-A1E0-B186014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CD03F92-3661-4047-9F03-C65518288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964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459C06B-2BA5-49DF-A34E-F9B986A89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D5ED91-4183-46A1-95EE-1176F3256A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0000"/>
                </a:schemeClr>
              </a:gs>
              <a:gs pos="47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C1B840-E91A-4941-BF90-97477B5D24BC}"/>
              </a:ext>
            </a:extLst>
          </p:cNvPr>
          <p:cNvSpPr/>
          <p:nvPr userDrawn="1"/>
        </p:nvSpPr>
        <p:spPr>
          <a:xfrm rot="10800000">
            <a:off x="0" y="-2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33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5051702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outdoor, plane, scene&#10;&#10;Description automatically generated">
            <a:extLst>
              <a:ext uri="{FF2B5EF4-FFF2-40B4-BE49-F238E27FC236}">
                <a16:creationId xmlns:a16="http://schemas.microsoft.com/office/drawing/2014/main" id="{FB503494-A72B-4E37-968E-418D3BBCD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D8E433-F7A8-4347-BEF7-7C21BB5490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4000"/>
                </a:schemeClr>
              </a:gs>
              <a:gs pos="54000">
                <a:schemeClr val="tx2">
                  <a:alpha val="0"/>
                </a:schemeClr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en-GB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365118-1AFB-417D-8253-1354B0FC031B}"/>
              </a:ext>
            </a:extLst>
          </p:cNvPr>
          <p:cNvSpPr/>
          <p:nvPr userDrawn="1"/>
        </p:nvSpPr>
        <p:spPr>
          <a:xfrm rot="10800000">
            <a:off x="0" y="-3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73000"/>
                </a:schemeClr>
              </a:gs>
              <a:gs pos="54000">
                <a:schemeClr val="tx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t"/>
          <a:lstStyle/>
          <a:p>
            <a:pPr algn="l"/>
            <a:endParaRPr lang="en-GB" sz="16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284713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6.2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5A4C65-FD1E-40BD-9676-9112FF8BCF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1"/>
            <a:ext cx="12192000" cy="6857999"/>
            <a:chOff x="1124910" y="395944"/>
            <a:chExt cx="12210090" cy="6858001"/>
          </a:xfrm>
        </p:grpSpPr>
        <p:pic>
          <p:nvPicPr>
            <p:cNvPr id="16" name="Picture 15" descr="A picture containing building, outdoor, city, skyscraper&#10;&#10;Description automatically generated">
              <a:extLst>
                <a:ext uri="{FF2B5EF4-FFF2-40B4-BE49-F238E27FC236}">
                  <a16:creationId xmlns:a16="http://schemas.microsoft.com/office/drawing/2014/main" id="{8D83D860-C088-4265-8C0D-29FB895D3B5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4910" y="395944"/>
              <a:ext cx="12210090" cy="685800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C0A0BA7-382A-4119-9A2E-CFC914BADD64}"/>
                </a:ext>
              </a:extLst>
            </p:cNvPr>
            <p:cNvSpPr/>
            <p:nvPr userDrawn="1"/>
          </p:nvSpPr>
          <p:spPr>
            <a:xfrm>
              <a:off x="1124910" y="395944"/>
              <a:ext cx="12192000" cy="6857999"/>
            </a:xfrm>
            <a:prstGeom prst="rect">
              <a:avLst/>
            </a:prstGeom>
            <a:gradFill>
              <a:gsLst>
                <a:gs pos="13000">
                  <a:schemeClr val="tx2">
                    <a:alpha val="52000"/>
                  </a:schemeClr>
                </a:gs>
                <a:gs pos="100000">
                  <a:schemeClr val="tx2">
                    <a:alpha val="52000"/>
                  </a:schemeClr>
                </a:gs>
                <a:gs pos="71000">
                  <a:schemeClr val="tx2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96000" rIns="96000" bIns="96000" rtlCol="0" anchor="t"/>
            <a:lstStyle/>
            <a:p>
              <a:pPr algn="l"/>
              <a:endParaRPr lang="en-GB" sz="2133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EAB63-F7DD-4D56-8421-4A62F9F3C111}"/>
              </a:ext>
            </a:extLst>
          </p:cNvPr>
          <p:cNvSpPr txBox="1"/>
          <p:nvPr userDrawn="1"/>
        </p:nvSpPr>
        <p:spPr>
          <a:xfrm>
            <a:off x="1007701" y="6421172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33C4C0-7A4B-4A70-A31D-178EC855EDBC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A63147-AA49-4929-BA3A-F5FD7E3188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3" name="Text Placeholder 42">
            <a:extLst>
              <a:ext uri="{FF2B5EF4-FFF2-40B4-BE49-F238E27FC236}">
                <a16:creationId xmlns:a16="http://schemas.microsoft.com/office/drawing/2014/main" id="{FC3F4DBB-4107-493D-A821-76D756603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075A4B4C-A96B-4FF5-ABD0-B98F9BE04C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49808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 Grey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2E6FA3-ED47-4E0C-B044-550E170D1A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3074ACA-19C4-4FAB-AA2B-29AAD04B90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800" y="1680000"/>
            <a:ext cx="11078400" cy="44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867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30718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61677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467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923954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1231139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933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0ACB86F6-8BBB-4179-9F36-7F9FC07B64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06D777B1-38DC-4012-B722-AE407676A1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164583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 Gre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B5196263-821B-4B0A-B8F0-F314EF3AD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6800" y="1440002"/>
            <a:ext cx="11078400" cy="23473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5867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43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6.2 Gray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7727142-0B8A-4BC4-9E05-1D4C93952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22" t="2340" r="1018" b="84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89BAD8-07F5-4A7E-A589-D9D6C9B112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5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en-GB" sz="1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C31C4-D172-41C1-9E45-1F5703EAF2F9}"/>
              </a:ext>
            </a:extLst>
          </p:cNvPr>
          <p:cNvSpPr txBox="1"/>
          <p:nvPr userDrawn="1"/>
        </p:nvSpPr>
        <p:spPr>
          <a:xfrm>
            <a:off x="1007701" y="6421171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2F7427-DAE2-4B59-90CF-C3539E7377F8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6B26-887B-4721-9EDA-E35ED1DF1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80F38D88-5EF0-4DEA-A09C-F9ADD64C3D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099DD9A7-666B-4B70-83EE-0509138D13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476721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6.2 Gray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FA11AE8-D651-4CC4-8FC8-F4C9E2B22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22" t="2340" r="1018" b="84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5D7BD2F-D55B-4306-B273-53A4B77476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">
                <a:schemeClr val="tx2"/>
              </a:gs>
              <a:gs pos="100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/>
          <a:lstStyle/>
          <a:p>
            <a:pPr algn="l"/>
            <a:endParaRPr lang="en-GB" sz="12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4E133-AF05-4EA9-B8C1-517DA46C9D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72000" y="6422400"/>
            <a:ext cx="6048000" cy="1632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Public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5C31C4-D172-41C1-9E45-1F5703EAF2F9}"/>
              </a:ext>
            </a:extLst>
          </p:cNvPr>
          <p:cNvSpPr txBox="1"/>
          <p:nvPr userDrawn="1"/>
        </p:nvSpPr>
        <p:spPr>
          <a:xfrm>
            <a:off x="1007701" y="6421171"/>
            <a:ext cx="2400000" cy="16421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1067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2022 Nokia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E2F7427-DAE2-4B59-90CF-C3539E7377F8}"/>
              </a:ext>
            </a:extLst>
          </p:cNvPr>
          <p:cNvSpPr txBox="1">
            <a:spLocks/>
          </p:cNvSpPr>
          <p:nvPr userDrawn="1"/>
        </p:nvSpPr>
        <p:spPr>
          <a:xfrm>
            <a:off x="558803" y="6421388"/>
            <a:ext cx="336000" cy="164212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1067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sz="1333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6B26-887B-4721-9EDA-E35ED1DF1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7CB56722-8375-4271-BB71-25C0E6CE93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6800" y="527928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D29DE2A0-B20B-4D36-AC1C-94FDB0FE25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800" y="1019360"/>
            <a:ext cx="11078400" cy="4542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4288167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134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550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solidFill>
          <a:srgbClr val="282828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6"/>
          <p:cNvGrpSpPr/>
          <p:nvPr/>
        </p:nvGrpSpPr>
        <p:grpSpPr>
          <a:xfrm>
            <a:off x="5255421" y="2330114"/>
            <a:ext cx="1679073" cy="2034164"/>
            <a:chOff x="1482727" y="559020"/>
            <a:chExt cx="1083273" cy="1312364"/>
          </a:xfrm>
        </p:grpSpPr>
        <p:sp>
          <p:nvSpPr>
            <p:cNvPr id="62" name="Google Shape;62;p16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6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6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1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2A38E-92C4-4B4A-A3F4-4B7801A7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CBD518-0959-495F-94BE-8EC2CDA0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E82E7A-4A87-4CFB-B3C5-24847474F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37DBF5E-5624-46B3-997E-8660B3B5E8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39874AD-BE8A-4CBB-BF0C-497DF8815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C8FFA06-CE48-44B5-A8C9-00262774D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F856BB3-E314-4BC9-8F0A-1CAC09FEB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D5329DF-6CF8-47C5-BB38-1825D85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2773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solidFill>
          <a:srgbClr val="DC1E32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  <a:defRPr sz="8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68" name="Google Shape;68;p17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69" name="Google Shape;69;p17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7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7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17"/>
          <p:cNvGrpSpPr/>
          <p:nvPr/>
        </p:nvGrpSpPr>
        <p:grpSpPr>
          <a:xfrm rot="5400000">
            <a:off x="11143547" y="5650014"/>
            <a:ext cx="1309920" cy="254109"/>
            <a:chOff x="11141719" y="5650618"/>
            <a:chExt cx="1309920" cy="254110"/>
          </a:xfrm>
        </p:grpSpPr>
        <p:sp>
          <p:nvSpPr>
            <p:cNvPr id="73" name="Google Shape;73;p17"/>
            <p:cNvSpPr/>
            <p:nvPr/>
          </p:nvSpPr>
          <p:spPr>
            <a:xfrm>
              <a:off x="11381536" y="5650618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2" y="2162"/>
                    <a:pt x="124777" y="1340"/>
                  </a:cubicBezTo>
                  <a:cubicBezTo>
                    <a:pt x="193772" y="518"/>
                    <a:pt x="250370" y="55782"/>
                    <a:pt x="251193" y="124777"/>
                  </a:cubicBezTo>
                  <a:cubicBezTo>
                    <a:pt x="251204" y="125770"/>
                    <a:pt x="251204" y="126763"/>
                    <a:pt x="251193" y="127755"/>
                  </a:cubicBezTo>
                  <a:cubicBezTo>
                    <a:pt x="251193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4" y="164934"/>
                    <a:pt x="192754" y="127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7"/>
            <p:cNvSpPr/>
            <p:nvPr/>
          </p:nvSpPr>
          <p:spPr>
            <a:xfrm>
              <a:off x="11681709" y="5654965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7"/>
            <p:cNvSpPr/>
            <p:nvPr/>
          </p:nvSpPr>
          <p:spPr>
            <a:xfrm>
              <a:off x="11905137" y="5654965"/>
              <a:ext cx="60338" cy="246676"/>
            </a:xfrm>
            <a:custGeom>
              <a:avLst/>
              <a:gdLst/>
              <a:ahLst/>
              <a:cxnLst/>
              <a:rect l="l" t="t" r="r" b="b"/>
              <a:pathLst>
                <a:path w="60338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7"/>
            <p:cNvSpPr/>
            <p:nvPr/>
          </p:nvSpPr>
          <p:spPr>
            <a:xfrm>
              <a:off x="12018643" y="5654965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7"/>
            <p:cNvSpPr/>
            <p:nvPr/>
          </p:nvSpPr>
          <p:spPr>
            <a:xfrm>
              <a:off x="12213837" y="5654965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3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11141719" y="5650954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3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63961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12000" y="1764000"/>
            <a:ext cx="107280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31789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590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and Caption">
  <p:cSld name="Title and Subtitle and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612000" y="698477"/>
            <a:ext cx="10728000" cy="6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612000" y="284479"/>
            <a:ext cx="107280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2000" b="1">
                <a:solidFill>
                  <a:schemeClr val="dk2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2"/>
          </p:nvPr>
        </p:nvSpPr>
        <p:spPr>
          <a:xfrm>
            <a:off x="612000" y="1656000"/>
            <a:ext cx="107280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67" b="1">
                <a:solidFill>
                  <a:srgbClr val="828282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3"/>
          </p:nvPr>
        </p:nvSpPr>
        <p:spPr>
          <a:xfrm>
            <a:off x="612000" y="2070000"/>
            <a:ext cx="10728000" cy="43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531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 Slide 2">
    <p:bg>
      <p:bgPr>
        <a:solidFill>
          <a:srgbClr val="28282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  <a:defRPr sz="8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90" name="Google Shape;90;p20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91" name="Google Shape;91;p20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0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0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4;p20"/>
          <p:cNvGrpSpPr/>
          <p:nvPr/>
        </p:nvGrpSpPr>
        <p:grpSpPr>
          <a:xfrm rot="5400000">
            <a:off x="11143547" y="5650014"/>
            <a:ext cx="1309920" cy="254109"/>
            <a:chOff x="11141719" y="5650618"/>
            <a:chExt cx="1309920" cy="254110"/>
          </a:xfrm>
        </p:grpSpPr>
        <p:sp>
          <p:nvSpPr>
            <p:cNvPr id="95" name="Google Shape;95;p20"/>
            <p:cNvSpPr/>
            <p:nvPr/>
          </p:nvSpPr>
          <p:spPr>
            <a:xfrm>
              <a:off x="11381536" y="5650618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2" y="2162"/>
                    <a:pt x="124777" y="1340"/>
                  </a:cubicBezTo>
                  <a:cubicBezTo>
                    <a:pt x="193772" y="518"/>
                    <a:pt x="250370" y="55782"/>
                    <a:pt x="251193" y="124777"/>
                  </a:cubicBezTo>
                  <a:cubicBezTo>
                    <a:pt x="251204" y="125770"/>
                    <a:pt x="251204" y="126763"/>
                    <a:pt x="251193" y="127755"/>
                  </a:cubicBezTo>
                  <a:cubicBezTo>
                    <a:pt x="251193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4" y="164934"/>
                    <a:pt x="192754" y="127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0"/>
            <p:cNvSpPr/>
            <p:nvPr/>
          </p:nvSpPr>
          <p:spPr>
            <a:xfrm>
              <a:off x="11681709" y="5654965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0"/>
            <p:cNvSpPr/>
            <p:nvPr/>
          </p:nvSpPr>
          <p:spPr>
            <a:xfrm>
              <a:off x="11905137" y="5654965"/>
              <a:ext cx="60338" cy="246676"/>
            </a:xfrm>
            <a:custGeom>
              <a:avLst/>
              <a:gdLst/>
              <a:ahLst/>
              <a:cxnLst/>
              <a:rect l="l" t="t" r="r" b="b"/>
              <a:pathLst>
                <a:path w="60338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0"/>
            <p:cNvSpPr/>
            <p:nvPr/>
          </p:nvSpPr>
          <p:spPr>
            <a:xfrm>
              <a:off x="12018643" y="5654965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12213837" y="5654965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3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0"/>
            <p:cNvSpPr/>
            <p:nvPr/>
          </p:nvSpPr>
          <p:spPr>
            <a:xfrm>
              <a:off x="11141719" y="5650954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3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448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3">
  <p:cSld name="Title Slide 3">
    <p:bg>
      <p:bgPr>
        <a:solidFill>
          <a:srgbClr val="E6E6E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entury Gothic"/>
              <a:buNone/>
              <a:defRPr sz="8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04" name="Google Shape;104;p21"/>
          <p:cNvGrpSpPr/>
          <p:nvPr/>
        </p:nvGrpSpPr>
        <p:grpSpPr>
          <a:xfrm rot="5400000">
            <a:off x="11142497" y="5649729"/>
            <a:ext cx="1309919" cy="254111"/>
            <a:chOff x="11140669" y="5650333"/>
            <a:chExt cx="1309919" cy="254110"/>
          </a:xfrm>
        </p:grpSpPr>
        <p:sp>
          <p:nvSpPr>
            <p:cNvPr id="105" name="Google Shape;105;p21"/>
            <p:cNvSpPr/>
            <p:nvPr/>
          </p:nvSpPr>
          <p:spPr>
            <a:xfrm>
              <a:off x="11380486" y="5650333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3" y="2162"/>
                    <a:pt x="124777" y="1340"/>
                  </a:cubicBezTo>
                  <a:cubicBezTo>
                    <a:pt x="193772" y="518"/>
                    <a:pt x="250371" y="55783"/>
                    <a:pt x="251192" y="124777"/>
                  </a:cubicBezTo>
                  <a:cubicBezTo>
                    <a:pt x="251205" y="125770"/>
                    <a:pt x="251205" y="126763"/>
                    <a:pt x="251192" y="127755"/>
                  </a:cubicBezTo>
                  <a:cubicBezTo>
                    <a:pt x="251192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3" y="164934"/>
                    <a:pt x="192753" y="127755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1"/>
            <p:cNvSpPr/>
            <p:nvPr/>
          </p:nvSpPr>
          <p:spPr>
            <a:xfrm>
              <a:off x="11680658" y="5654680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11904086" y="5654680"/>
              <a:ext cx="60337" cy="246676"/>
            </a:xfrm>
            <a:custGeom>
              <a:avLst/>
              <a:gdLst/>
              <a:ahLst/>
              <a:cxnLst/>
              <a:rect l="l" t="t" r="r" b="b"/>
              <a:pathLst>
                <a:path w="60337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12017593" y="5654680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1"/>
            <p:cNvSpPr/>
            <p:nvPr/>
          </p:nvSpPr>
          <p:spPr>
            <a:xfrm>
              <a:off x="12212786" y="5654680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2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1"/>
            <p:cNvSpPr/>
            <p:nvPr/>
          </p:nvSpPr>
          <p:spPr>
            <a:xfrm>
              <a:off x="11140669" y="5650669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2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1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112" name="Google Shape;112;p21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1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1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980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">
  <p:cSld name="Highligh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608000" y="504000"/>
            <a:ext cx="6732000" cy="28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entury Gothic"/>
              <a:buNone/>
              <a:defRPr sz="8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>
            <a:spLocks noGrp="1"/>
          </p:cNvSpPr>
          <p:nvPr>
            <p:ph type="pic" idx="2"/>
          </p:nvPr>
        </p:nvSpPr>
        <p:spPr>
          <a:xfrm>
            <a:off x="-1" y="0"/>
            <a:ext cx="406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4608000" y="3528000"/>
            <a:ext cx="6732000" cy="28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>
                <a:solidFill>
                  <a:schemeClr val="dk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B8B8B"/>
                </a:solidFill>
              </a:defRPr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B8B8B"/>
                </a:solidFill>
              </a:defRPr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6pPr>
            <a:lvl7pPr marL="4267093" lvl="6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7pPr>
            <a:lvl8pPr marL="4876678" lvl="7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8pPr>
            <a:lvl9pPr marL="5486263" lvl="8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26622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2808000" y="5436000"/>
            <a:ext cx="6552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/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2808000" y="2088000"/>
            <a:ext cx="6552000" cy="3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entury Gothic"/>
              <a:buNone/>
              <a:defRPr sz="5467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>
            <a:spLocks noGrp="1"/>
          </p:cNvSpPr>
          <p:nvPr>
            <p:ph type="pic" idx="2"/>
          </p:nvPr>
        </p:nvSpPr>
        <p:spPr>
          <a:xfrm>
            <a:off x="0" y="0"/>
            <a:ext cx="2052000" cy="5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>
            <a:spLocks noGrp="1"/>
          </p:cNvSpPr>
          <p:nvPr>
            <p:ph type="pic" idx="3"/>
          </p:nvPr>
        </p:nvSpPr>
        <p:spPr>
          <a:xfrm>
            <a:off x="10140000" y="1544291"/>
            <a:ext cx="2052000" cy="5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73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2">
  <p:cSld name="Quote 2">
    <p:bg>
      <p:bgPr>
        <a:solidFill>
          <a:srgbClr val="DC1E32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body" idx="1"/>
          </p:nvPr>
        </p:nvSpPr>
        <p:spPr>
          <a:xfrm>
            <a:off x="2808000" y="5436000"/>
            <a:ext cx="6552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/>
          </p:nvPr>
        </p:nvSpPr>
        <p:spPr>
          <a:xfrm>
            <a:off x="2808000" y="2088000"/>
            <a:ext cx="6552000" cy="3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entury Gothic"/>
              <a:buNone/>
              <a:defRPr sz="5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>
            <a:spLocks noGrp="1"/>
          </p:cNvSpPr>
          <p:nvPr>
            <p:ph type="pic" idx="2"/>
          </p:nvPr>
        </p:nvSpPr>
        <p:spPr>
          <a:xfrm>
            <a:off x="0" y="0"/>
            <a:ext cx="2052000" cy="5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>
            <a:spLocks noGrp="1"/>
          </p:cNvSpPr>
          <p:nvPr>
            <p:ph type="pic" idx="3"/>
          </p:nvPr>
        </p:nvSpPr>
        <p:spPr>
          <a:xfrm>
            <a:off x="10140000" y="1544291"/>
            <a:ext cx="2052000" cy="53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29" name="Google Shape;129;p24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130" name="Google Shape;130;p24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9577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>
  <p:cSld name="Section Header">
    <p:bg>
      <p:bgPr>
        <a:solidFill>
          <a:srgbClr val="DC1E3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6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36" name="Google Shape;136;p25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137" name="Google Shape;137;p25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5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25"/>
          <p:cNvGrpSpPr/>
          <p:nvPr/>
        </p:nvGrpSpPr>
        <p:grpSpPr>
          <a:xfrm rot="5400000">
            <a:off x="11143547" y="5650014"/>
            <a:ext cx="1309920" cy="254109"/>
            <a:chOff x="11141719" y="5650618"/>
            <a:chExt cx="1309920" cy="254110"/>
          </a:xfrm>
        </p:grpSpPr>
        <p:sp>
          <p:nvSpPr>
            <p:cNvPr id="141" name="Google Shape;141;p25"/>
            <p:cNvSpPr/>
            <p:nvPr/>
          </p:nvSpPr>
          <p:spPr>
            <a:xfrm>
              <a:off x="11381536" y="5650618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2" y="2162"/>
                    <a:pt x="124777" y="1340"/>
                  </a:cubicBezTo>
                  <a:cubicBezTo>
                    <a:pt x="193772" y="518"/>
                    <a:pt x="250370" y="55782"/>
                    <a:pt x="251193" y="124777"/>
                  </a:cubicBezTo>
                  <a:cubicBezTo>
                    <a:pt x="251204" y="125770"/>
                    <a:pt x="251204" y="126763"/>
                    <a:pt x="251193" y="127755"/>
                  </a:cubicBezTo>
                  <a:cubicBezTo>
                    <a:pt x="251193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4" y="164934"/>
                    <a:pt x="192754" y="127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11681709" y="5654965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11905137" y="5654965"/>
              <a:ext cx="60338" cy="246676"/>
            </a:xfrm>
            <a:custGeom>
              <a:avLst/>
              <a:gdLst/>
              <a:ahLst/>
              <a:cxnLst/>
              <a:rect l="l" t="t" r="r" b="b"/>
              <a:pathLst>
                <a:path w="60338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5"/>
            <p:cNvSpPr/>
            <p:nvPr/>
          </p:nvSpPr>
          <p:spPr>
            <a:xfrm>
              <a:off x="12018643" y="5654965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5"/>
            <p:cNvSpPr/>
            <p:nvPr/>
          </p:nvSpPr>
          <p:spPr>
            <a:xfrm>
              <a:off x="12213837" y="5654965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3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5"/>
            <p:cNvSpPr/>
            <p:nvPr/>
          </p:nvSpPr>
          <p:spPr>
            <a:xfrm>
              <a:off x="11141719" y="5650954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3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4944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2">
  <p:cSld name="Section Header 2">
    <p:bg>
      <p:bgPr>
        <a:solidFill>
          <a:srgbClr val="282828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entury Gothic"/>
              <a:buNone/>
              <a:defRPr sz="66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50" name="Google Shape;150;p26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151" name="Google Shape;151;p26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6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6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26"/>
          <p:cNvGrpSpPr/>
          <p:nvPr/>
        </p:nvGrpSpPr>
        <p:grpSpPr>
          <a:xfrm rot="5400000">
            <a:off x="11143547" y="5650014"/>
            <a:ext cx="1309920" cy="254109"/>
            <a:chOff x="11141719" y="5650618"/>
            <a:chExt cx="1309920" cy="254110"/>
          </a:xfrm>
        </p:grpSpPr>
        <p:sp>
          <p:nvSpPr>
            <p:cNvPr id="155" name="Google Shape;155;p26"/>
            <p:cNvSpPr/>
            <p:nvPr/>
          </p:nvSpPr>
          <p:spPr>
            <a:xfrm>
              <a:off x="11381536" y="5650618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2" y="2162"/>
                    <a:pt x="124777" y="1340"/>
                  </a:cubicBezTo>
                  <a:cubicBezTo>
                    <a:pt x="193772" y="518"/>
                    <a:pt x="250370" y="55782"/>
                    <a:pt x="251193" y="124777"/>
                  </a:cubicBezTo>
                  <a:cubicBezTo>
                    <a:pt x="251204" y="125770"/>
                    <a:pt x="251204" y="126763"/>
                    <a:pt x="251193" y="127755"/>
                  </a:cubicBezTo>
                  <a:cubicBezTo>
                    <a:pt x="251193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4" y="164934"/>
                    <a:pt x="192754" y="127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6"/>
            <p:cNvSpPr/>
            <p:nvPr/>
          </p:nvSpPr>
          <p:spPr>
            <a:xfrm>
              <a:off x="11681709" y="5654965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6"/>
            <p:cNvSpPr/>
            <p:nvPr/>
          </p:nvSpPr>
          <p:spPr>
            <a:xfrm>
              <a:off x="11905137" y="5654965"/>
              <a:ext cx="60338" cy="246676"/>
            </a:xfrm>
            <a:custGeom>
              <a:avLst/>
              <a:gdLst/>
              <a:ahLst/>
              <a:cxnLst/>
              <a:rect l="l" t="t" r="r" b="b"/>
              <a:pathLst>
                <a:path w="60338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6"/>
            <p:cNvSpPr/>
            <p:nvPr/>
          </p:nvSpPr>
          <p:spPr>
            <a:xfrm>
              <a:off x="12018643" y="5654965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6"/>
            <p:cNvSpPr/>
            <p:nvPr/>
          </p:nvSpPr>
          <p:spPr>
            <a:xfrm>
              <a:off x="12213837" y="5654965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3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6"/>
            <p:cNvSpPr/>
            <p:nvPr/>
          </p:nvSpPr>
          <p:spPr>
            <a:xfrm>
              <a:off x="11141719" y="5650954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3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34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79A99F-12C9-41D6-873D-A08923A5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585154C-3A68-4188-B95E-F3D3D4C16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56EA7-5749-468F-B0A4-ED932F183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C257324-372F-41CD-BE66-D89140E4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46137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3">
  <p:cSld name="Section Header 3">
    <p:bg>
      <p:bgPr>
        <a:solidFill>
          <a:srgbClr val="E6E6E6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ctrTitle"/>
          </p:nvPr>
        </p:nvSpPr>
        <p:spPr>
          <a:xfrm>
            <a:off x="809999" y="2088000"/>
            <a:ext cx="105424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entury Gothic"/>
              <a:buNone/>
              <a:defRPr sz="6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subTitle" idx="1"/>
          </p:nvPr>
        </p:nvSpPr>
        <p:spPr>
          <a:xfrm>
            <a:off x="810000" y="5814000"/>
            <a:ext cx="86156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4" name="Google Shape;164;p27"/>
          <p:cNvGrpSpPr/>
          <p:nvPr/>
        </p:nvGrpSpPr>
        <p:grpSpPr>
          <a:xfrm rot="5400000">
            <a:off x="11142497" y="5649729"/>
            <a:ext cx="1309919" cy="254111"/>
            <a:chOff x="11140669" y="5650333"/>
            <a:chExt cx="1309919" cy="254110"/>
          </a:xfrm>
        </p:grpSpPr>
        <p:sp>
          <p:nvSpPr>
            <p:cNvPr id="165" name="Google Shape;165;p27"/>
            <p:cNvSpPr/>
            <p:nvPr/>
          </p:nvSpPr>
          <p:spPr>
            <a:xfrm>
              <a:off x="11380486" y="5650333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3" y="2162"/>
                    <a:pt x="124777" y="1340"/>
                  </a:cubicBezTo>
                  <a:cubicBezTo>
                    <a:pt x="193772" y="518"/>
                    <a:pt x="250371" y="55783"/>
                    <a:pt x="251192" y="124777"/>
                  </a:cubicBezTo>
                  <a:cubicBezTo>
                    <a:pt x="251205" y="125770"/>
                    <a:pt x="251205" y="126763"/>
                    <a:pt x="251192" y="127755"/>
                  </a:cubicBezTo>
                  <a:cubicBezTo>
                    <a:pt x="251192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3" y="164934"/>
                    <a:pt x="192753" y="127755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11680658" y="5654680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11904086" y="5654680"/>
              <a:ext cx="60337" cy="246676"/>
            </a:xfrm>
            <a:custGeom>
              <a:avLst/>
              <a:gdLst/>
              <a:ahLst/>
              <a:cxnLst/>
              <a:rect l="l" t="t" r="r" b="b"/>
              <a:pathLst>
                <a:path w="60337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12017593" y="5654680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12212786" y="5654680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2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7"/>
            <p:cNvSpPr/>
            <p:nvPr/>
          </p:nvSpPr>
          <p:spPr>
            <a:xfrm>
              <a:off x="11140669" y="5650669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2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7"/>
          <p:cNvGrpSpPr/>
          <p:nvPr/>
        </p:nvGrpSpPr>
        <p:grpSpPr>
          <a:xfrm>
            <a:off x="796910" y="799661"/>
            <a:ext cx="1083273" cy="1312364"/>
            <a:chOff x="1482727" y="559020"/>
            <a:chExt cx="1083273" cy="1312364"/>
          </a:xfrm>
        </p:grpSpPr>
        <p:sp>
          <p:nvSpPr>
            <p:cNvPr id="172" name="Google Shape;172;p27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7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7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1332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4">
  <p:cSld name="Section Header 4">
    <p:bg>
      <p:bgPr>
        <a:solidFill>
          <a:srgbClr val="DC1E3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ctrTitle"/>
          </p:nvPr>
        </p:nvSpPr>
        <p:spPr>
          <a:xfrm>
            <a:off x="612000" y="1746095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entury Gothic"/>
              <a:buNone/>
              <a:defRPr sz="5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1"/>
          </p:nvPr>
        </p:nvSpPr>
        <p:spPr>
          <a:xfrm>
            <a:off x="612000" y="3852000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8" name="Google Shape;178;p28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179" name="Google Shape;179;p28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172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5">
  <p:cSld name="Section Header 5">
    <p:bg>
      <p:bgPr>
        <a:solidFill>
          <a:srgbClr val="282828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ctrTitle"/>
          </p:nvPr>
        </p:nvSpPr>
        <p:spPr>
          <a:xfrm>
            <a:off x="612000" y="1746095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entury Gothic"/>
              <a:buNone/>
              <a:defRPr sz="5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subTitle" idx="1"/>
          </p:nvPr>
        </p:nvSpPr>
        <p:spPr>
          <a:xfrm>
            <a:off x="612000" y="3852000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85" name="Google Shape;185;p29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186" name="Google Shape;186;p29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1378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rgbClr val="E6E6E6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 txBox="1">
            <a:spLocks noGrp="1"/>
          </p:cNvSpPr>
          <p:nvPr>
            <p:ph type="ctrTitle"/>
          </p:nvPr>
        </p:nvSpPr>
        <p:spPr>
          <a:xfrm>
            <a:off x="612000" y="1746095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entury Gothic"/>
              <a:buNone/>
              <a:defRPr sz="5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subTitle" idx="1"/>
          </p:nvPr>
        </p:nvSpPr>
        <p:spPr>
          <a:xfrm>
            <a:off x="612000" y="3852000"/>
            <a:ext cx="10728000" cy="16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1"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7109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609600" y="1764000"/>
            <a:ext cx="51480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2"/>
          </p:nvPr>
        </p:nvSpPr>
        <p:spPr>
          <a:xfrm>
            <a:off x="6211203" y="1764000"/>
            <a:ext cx="51480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116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609600" y="1764000"/>
            <a:ext cx="5148000" cy="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solidFill>
                  <a:srgbClr val="DC1E32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32"/>
          <p:cNvSpPr txBox="1">
            <a:spLocks noGrp="1"/>
          </p:cNvSpPr>
          <p:nvPr>
            <p:ph type="body" idx="2"/>
          </p:nvPr>
        </p:nvSpPr>
        <p:spPr>
          <a:xfrm>
            <a:off x="609600" y="2418735"/>
            <a:ext cx="5148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1pPr>
            <a:lvl2pPr marL="1219170" lvl="1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3"/>
          </p:nvPr>
        </p:nvSpPr>
        <p:spPr>
          <a:xfrm>
            <a:off x="6211203" y="1764000"/>
            <a:ext cx="5148000" cy="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solidFill>
                  <a:srgbClr val="DC1E32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4"/>
          </p:nvPr>
        </p:nvSpPr>
        <p:spPr>
          <a:xfrm>
            <a:off x="6211203" y="2418735"/>
            <a:ext cx="5148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406390" algn="l" rtl="0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675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2">
  <p:cSld name="Comparison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body" idx="1"/>
          </p:nvPr>
        </p:nvSpPr>
        <p:spPr>
          <a:xfrm>
            <a:off x="2664000" y="1764000"/>
            <a:ext cx="3060000" cy="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solidFill>
                  <a:schemeClr val="dk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2"/>
          </p:nvPr>
        </p:nvSpPr>
        <p:spPr>
          <a:xfrm>
            <a:off x="2664000" y="2418735"/>
            <a:ext cx="3060000" cy="2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1pPr>
            <a:lvl2pPr marL="1219170" lvl="1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2pPr>
            <a:lvl3pPr marL="1828754" lvl="2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3pPr>
            <a:lvl4pPr marL="2438339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4pPr>
            <a:lvl5pPr marL="3047924" lvl="4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3"/>
          </p:nvPr>
        </p:nvSpPr>
        <p:spPr>
          <a:xfrm>
            <a:off x="8289393" y="1764000"/>
            <a:ext cx="3060000" cy="6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 b="1">
                <a:solidFill>
                  <a:schemeClr val="dk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6pPr>
            <a:lvl7pPr marL="4267093" lvl="6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7pPr>
            <a:lvl8pPr marL="4876678" lvl="7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8pPr>
            <a:lvl9pPr marL="5486263" lvl="8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4"/>
          </p:nvPr>
        </p:nvSpPr>
        <p:spPr>
          <a:xfrm>
            <a:off x="8289393" y="2418735"/>
            <a:ext cx="3060000" cy="28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lvl="2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lvl="3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lvl="4" indent="-3979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467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3"/>
          <p:cNvSpPr>
            <a:spLocks noGrp="1"/>
          </p:cNvSpPr>
          <p:nvPr>
            <p:ph type="pic" idx="5"/>
          </p:nvPr>
        </p:nvSpPr>
        <p:spPr>
          <a:xfrm>
            <a:off x="612000" y="1764000"/>
            <a:ext cx="1764000" cy="3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33"/>
          <p:cNvSpPr>
            <a:spLocks noGrp="1"/>
          </p:cNvSpPr>
          <p:nvPr>
            <p:ph type="pic" idx="6"/>
          </p:nvPr>
        </p:nvSpPr>
        <p:spPr>
          <a:xfrm>
            <a:off x="6211203" y="1764000"/>
            <a:ext cx="1764000" cy="3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8507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">
  <p:cSld name="Picture and Conte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body" idx="1"/>
          </p:nvPr>
        </p:nvSpPr>
        <p:spPr>
          <a:xfrm>
            <a:off x="4607999" y="1764000"/>
            <a:ext cx="6738400" cy="4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/>
            </a:lvl1pPr>
            <a:lvl2pPr marL="1219170" lvl="1" indent="-406390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title"/>
          </p:nvPr>
        </p:nvSpPr>
        <p:spPr>
          <a:xfrm>
            <a:off x="4608000" y="270000"/>
            <a:ext cx="67384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4"/>
          <p:cNvSpPr>
            <a:spLocks noGrp="1"/>
          </p:cNvSpPr>
          <p:nvPr>
            <p:ph type="pic" idx="2"/>
          </p:nvPr>
        </p:nvSpPr>
        <p:spPr>
          <a:xfrm>
            <a:off x="0" y="0"/>
            <a:ext cx="406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08622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and Content 2">
  <p:cSld name="Picture and Content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67384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612000" y="1764000"/>
            <a:ext cx="6738400" cy="46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/>
            </a:lvl1pPr>
            <a:lvl2pPr marL="1219170" lvl="1" indent="-406390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35"/>
          <p:cNvSpPr>
            <a:spLocks noGrp="1"/>
          </p:cNvSpPr>
          <p:nvPr>
            <p:ph type="pic" idx="2"/>
          </p:nvPr>
        </p:nvSpPr>
        <p:spPr>
          <a:xfrm>
            <a:off x="8136000" y="1764000"/>
            <a:ext cx="32040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5"/>
          <p:cNvSpPr txBox="1">
            <a:spLocks noGrp="1"/>
          </p:cNvSpPr>
          <p:nvPr>
            <p:ph type="body" idx="3"/>
          </p:nvPr>
        </p:nvSpPr>
        <p:spPr>
          <a:xfrm>
            <a:off x="8136000" y="5148000"/>
            <a:ext cx="3204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100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600" b="0">
                <a:solidFill>
                  <a:schemeClr val="dk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Font typeface="Arial"/>
              <a:buNone/>
              <a:defRPr/>
            </a:lvl2pPr>
            <a:lvl3pPr marL="1828754" lvl="2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None/>
              <a:defRPr/>
            </a:lvl3pPr>
            <a:lvl4pPr marL="2438339" lvl="3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4pPr>
            <a:lvl5pPr marL="3047924" lvl="4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6827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pictures">
  <p:cSld name="Four picture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6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6"/>
          <p:cNvSpPr>
            <a:spLocks noGrp="1"/>
          </p:cNvSpPr>
          <p:nvPr>
            <p:ph type="pic" idx="2"/>
          </p:nvPr>
        </p:nvSpPr>
        <p:spPr>
          <a:xfrm>
            <a:off x="612000" y="1512000"/>
            <a:ext cx="2376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body" idx="1"/>
          </p:nvPr>
        </p:nvSpPr>
        <p:spPr>
          <a:xfrm>
            <a:off x="612000" y="3420000"/>
            <a:ext cx="2376400" cy="2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3979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100"/>
              <a:buChar char="•"/>
              <a:defRPr sz="1467"/>
            </a:lvl2pPr>
            <a:lvl3pPr marL="1828754" lvl="2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36"/>
          <p:cNvSpPr>
            <a:spLocks noGrp="1"/>
          </p:cNvSpPr>
          <p:nvPr>
            <p:ph type="pic" idx="3"/>
          </p:nvPr>
        </p:nvSpPr>
        <p:spPr>
          <a:xfrm>
            <a:off x="3400571" y="1512000"/>
            <a:ext cx="2376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4"/>
          </p:nvPr>
        </p:nvSpPr>
        <p:spPr>
          <a:xfrm>
            <a:off x="3400083" y="3429000"/>
            <a:ext cx="2376400" cy="2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3979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100"/>
              <a:buChar char="•"/>
              <a:defRPr sz="1467"/>
            </a:lvl2pPr>
            <a:lvl3pPr marL="1828754" lvl="2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36"/>
          <p:cNvSpPr>
            <a:spLocks noGrp="1"/>
          </p:cNvSpPr>
          <p:nvPr>
            <p:ph type="pic" idx="5"/>
          </p:nvPr>
        </p:nvSpPr>
        <p:spPr>
          <a:xfrm>
            <a:off x="6189143" y="1512000"/>
            <a:ext cx="2376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36"/>
          <p:cNvSpPr txBox="1">
            <a:spLocks noGrp="1"/>
          </p:cNvSpPr>
          <p:nvPr>
            <p:ph type="body" idx="6"/>
          </p:nvPr>
        </p:nvSpPr>
        <p:spPr>
          <a:xfrm>
            <a:off x="6188167" y="3438000"/>
            <a:ext cx="2376400" cy="2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3979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100"/>
              <a:buChar char="•"/>
              <a:defRPr sz="1467"/>
            </a:lvl2pPr>
            <a:lvl3pPr marL="1828754" lvl="2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6"/>
          <p:cNvSpPr>
            <a:spLocks noGrp="1"/>
          </p:cNvSpPr>
          <p:nvPr>
            <p:ph type="pic" idx="7"/>
          </p:nvPr>
        </p:nvSpPr>
        <p:spPr>
          <a:xfrm>
            <a:off x="8977713" y="1512000"/>
            <a:ext cx="2376000" cy="15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36"/>
          <p:cNvSpPr txBox="1">
            <a:spLocks noGrp="1"/>
          </p:cNvSpPr>
          <p:nvPr>
            <p:ph type="body" idx="8"/>
          </p:nvPr>
        </p:nvSpPr>
        <p:spPr>
          <a:xfrm>
            <a:off x="8976249" y="3447000"/>
            <a:ext cx="2376400" cy="27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3979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100"/>
              <a:buChar char="•"/>
              <a:defRPr sz="1467"/>
            </a:lvl2pPr>
            <a:lvl3pPr marL="1828754" lvl="2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 sz="14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0F6082B-3DB1-4D97-9235-9C03B5608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5A428C3-4829-4B72-99F7-7A7EC3CE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5EF754-ABB6-4580-96D9-5046A191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2961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">
  <p:cSld name="Thank You">
    <p:bg>
      <p:bgPr>
        <a:solidFill>
          <a:srgbClr val="DC1E3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>
            <a:spLocks noGrp="1"/>
          </p:cNvSpPr>
          <p:nvPr>
            <p:ph type="ctrTitle"/>
          </p:nvPr>
        </p:nvSpPr>
        <p:spPr>
          <a:xfrm>
            <a:off x="612000" y="1773239"/>
            <a:ext cx="10728000" cy="1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  <a:defRPr sz="8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body" idx="1"/>
          </p:nvPr>
        </p:nvSpPr>
        <p:spPr>
          <a:xfrm>
            <a:off x="612000" y="4140000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1" cap="none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600"/>
              <a:buFont typeface="Arial"/>
              <a:buNone/>
              <a:defRPr sz="2133" cap="none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body" idx="2"/>
          </p:nvPr>
        </p:nvSpPr>
        <p:spPr>
          <a:xfrm>
            <a:off x="612000" y="4528319"/>
            <a:ext cx="54720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80"/>
              </a:buClr>
              <a:buSzPts val="15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>
                <a:solidFill>
                  <a:schemeClr val="lt1"/>
                </a:solidFill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35" name="Google Shape;235;p38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236" name="Google Shape;236;p38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8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8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38">
            <a:hlinkClick r:id="rId2"/>
          </p:cNvPr>
          <p:cNvSpPr/>
          <p:nvPr/>
        </p:nvSpPr>
        <p:spPr>
          <a:xfrm>
            <a:off x="11380412" y="6278898"/>
            <a:ext cx="360177" cy="360177"/>
          </a:xfrm>
          <a:custGeom>
            <a:avLst/>
            <a:gdLst/>
            <a:ahLst/>
            <a:cxnLst/>
            <a:rect l="l" t="t" r="r" b="b"/>
            <a:pathLst>
              <a:path w="289687" h="289687" extrusionOk="0">
                <a:moveTo>
                  <a:pt x="245176" y="38"/>
                </a:moveTo>
                <a:lnTo>
                  <a:pt x="48188" y="38"/>
                </a:lnTo>
                <a:cubicBezTo>
                  <a:pt x="22589" y="38"/>
                  <a:pt x="38" y="18637"/>
                  <a:pt x="38" y="44237"/>
                </a:cubicBezTo>
                <a:lnTo>
                  <a:pt x="38" y="241224"/>
                </a:lnTo>
                <a:cubicBezTo>
                  <a:pt x="38" y="266823"/>
                  <a:pt x="22589" y="289726"/>
                  <a:pt x="48188" y="289726"/>
                </a:cubicBezTo>
                <a:lnTo>
                  <a:pt x="170156" y="289726"/>
                </a:lnTo>
                <a:cubicBezTo>
                  <a:pt x="169928" y="251757"/>
                  <a:pt x="170211" y="209475"/>
                  <a:pt x="170026" y="172735"/>
                </a:cubicBezTo>
                <a:cubicBezTo>
                  <a:pt x="162247" y="172656"/>
                  <a:pt x="154461" y="172254"/>
                  <a:pt x="146681" y="172134"/>
                </a:cubicBezTo>
                <a:cubicBezTo>
                  <a:pt x="146710" y="159150"/>
                  <a:pt x="146693" y="145896"/>
                  <a:pt x="146698" y="132913"/>
                </a:cubicBezTo>
                <a:cubicBezTo>
                  <a:pt x="154473" y="132817"/>
                  <a:pt x="162252" y="132799"/>
                  <a:pt x="170026" y="132725"/>
                </a:cubicBezTo>
                <a:cubicBezTo>
                  <a:pt x="170264" y="120099"/>
                  <a:pt x="169789" y="107395"/>
                  <a:pt x="170275" y="94780"/>
                </a:cubicBezTo>
                <a:cubicBezTo>
                  <a:pt x="171051" y="84792"/>
                  <a:pt x="174859" y="74697"/>
                  <a:pt x="182327" y="67796"/>
                </a:cubicBezTo>
                <a:cubicBezTo>
                  <a:pt x="191368" y="59191"/>
                  <a:pt x="204224" y="56267"/>
                  <a:pt x="216349" y="55905"/>
                </a:cubicBezTo>
                <a:cubicBezTo>
                  <a:pt x="229169" y="55790"/>
                  <a:pt x="241990" y="55851"/>
                  <a:pt x="254817" y="55857"/>
                </a:cubicBezTo>
                <a:cubicBezTo>
                  <a:pt x="254867" y="69385"/>
                  <a:pt x="254867" y="82915"/>
                  <a:pt x="254811" y="96443"/>
                </a:cubicBezTo>
                <a:cubicBezTo>
                  <a:pt x="246522" y="96429"/>
                  <a:pt x="238228" y="96459"/>
                  <a:pt x="229939" y="96425"/>
                </a:cubicBezTo>
                <a:cubicBezTo>
                  <a:pt x="224688" y="96097"/>
                  <a:pt x="219290" y="100080"/>
                  <a:pt x="218335" y="105291"/>
                </a:cubicBezTo>
                <a:cubicBezTo>
                  <a:pt x="218210" y="114344"/>
                  <a:pt x="218290" y="123401"/>
                  <a:pt x="218294" y="132451"/>
                </a:cubicBezTo>
                <a:cubicBezTo>
                  <a:pt x="230448" y="132503"/>
                  <a:pt x="242606" y="132437"/>
                  <a:pt x="254760" y="132482"/>
                </a:cubicBezTo>
                <a:cubicBezTo>
                  <a:pt x="253871" y="145581"/>
                  <a:pt x="252242" y="158616"/>
                  <a:pt x="250341" y="171602"/>
                </a:cubicBezTo>
                <a:cubicBezTo>
                  <a:pt x="239603" y="171698"/>
                  <a:pt x="228857" y="172667"/>
                  <a:pt x="218125" y="172728"/>
                </a:cubicBezTo>
                <a:cubicBezTo>
                  <a:pt x="218034" y="209457"/>
                  <a:pt x="218153" y="251756"/>
                  <a:pt x="218060" y="289725"/>
                </a:cubicBezTo>
                <a:lnTo>
                  <a:pt x="245175" y="289725"/>
                </a:lnTo>
                <a:cubicBezTo>
                  <a:pt x="270774" y="289725"/>
                  <a:pt x="289725" y="266823"/>
                  <a:pt x="289725" y="241223"/>
                </a:cubicBezTo>
                <a:lnTo>
                  <a:pt x="289725" y="44237"/>
                </a:lnTo>
                <a:cubicBezTo>
                  <a:pt x="289726" y="18637"/>
                  <a:pt x="270775" y="38"/>
                  <a:pt x="245176" y="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8">
            <a:hlinkClick r:id="rId3"/>
          </p:cNvPr>
          <p:cNvSpPr/>
          <p:nvPr/>
        </p:nvSpPr>
        <p:spPr>
          <a:xfrm>
            <a:off x="10792237" y="6278545"/>
            <a:ext cx="360705" cy="360705"/>
          </a:xfrm>
          <a:custGeom>
            <a:avLst/>
            <a:gdLst/>
            <a:ahLst/>
            <a:cxnLst/>
            <a:rect l="l" t="t" r="r" b="b"/>
            <a:pathLst>
              <a:path w="360705" h="360705" extrusionOk="0">
                <a:moveTo>
                  <a:pt x="324529" y="529"/>
                </a:moveTo>
                <a:lnTo>
                  <a:pt x="36529" y="529"/>
                </a:lnTo>
                <a:cubicBezTo>
                  <a:pt x="16729" y="529"/>
                  <a:pt x="529" y="16729"/>
                  <a:pt x="529" y="36529"/>
                </a:cubicBezTo>
                <a:lnTo>
                  <a:pt x="529" y="324529"/>
                </a:lnTo>
                <a:cubicBezTo>
                  <a:pt x="529" y="344329"/>
                  <a:pt x="16729" y="360529"/>
                  <a:pt x="36529" y="360529"/>
                </a:cubicBezTo>
                <a:lnTo>
                  <a:pt x="324529" y="360529"/>
                </a:lnTo>
                <a:cubicBezTo>
                  <a:pt x="344329" y="360529"/>
                  <a:pt x="360529" y="344329"/>
                  <a:pt x="360529" y="324529"/>
                </a:cubicBezTo>
                <a:lnTo>
                  <a:pt x="360529" y="36529"/>
                </a:lnTo>
                <a:cubicBezTo>
                  <a:pt x="360529" y="16729"/>
                  <a:pt x="344329" y="529"/>
                  <a:pt x="324529" y="529"/>
                </a:cubicBezTo>
                <a:close/>
                <a:moveTo>
                  <a:pt x="108529" y="306529"/>
                </a:moveTo>
                <a:lnTo>
                  <a:pt x="54529" y="306529"/>
                </a:lnTo>
                <a:lnTo>
                  <a:pt x="54529" y="144529"/>
                </a:lnTo>
                <a:lnTo>
                  <a:pt x="108529" y="144529"/>
                </a:lnTo>
                <a:lnTo>
                  <a:pt x="108529" y="306529"/>
                </a:lnTo>
                <a:close/>
                <a:moveTo>
                  <a:pt x="81529" y="113929"/>
                </a:moveTo>
                <a:cubicBezTo>
                  <a:pt x="63529" y="113929"/>
                  <a:pt x="49129" y="99529"/>
                  <a:pt x="49129" y="81529"/>
                </a:cubicBezTo>
                <a:cubicBezTo>
                  <a:pt x="49129" y="63529"/>
                  <a:pt x="63529" y="49129"/>
                  <a:pt x="81529" y="49129"/>
                </a:cubicBezTo>
                <a:cubicBezTo>
                  <a:pt x="99529" y="49129"/>
                  <a:pt x="113929" y="63529"/>
                  <a:pt x="113929" y="81529"/>
                </a:cubicBezTo>
                <a:cubicBezTo>
                  <a:pt x="113929" y="99529"/>
                  <a:pt x="99529" y="113929"/>
                  <a:pt x="81529" y="113929"/>
                </a:cubicBezTo>
                <a:close/>
                <a:moveTo>
                  <a:pt x="306529" y="306529"/>
                </a:moveTo>
                <a:lnTo>
                  <a:pt x="252529" y="306529"/>
                </a:lnTo>
                <a:lnTo>
                  <a:pt x="252529" y="211129"/>
                </a:lnTo>
                <a:cubicBezTo>
                  <a:pt x="252529" y="196730"/>
                  <a:pt x="239929" y="184129"/>
                  <a:pt x="225529" y="184129"/>
                </a:cubicBezTo>
                <a:cubicBezTo>
                  <a:pt x="211129" y="184129"/>
                  <a:pt x="198529" y="196730"/>
                  <a:pt x="198529" y="211129"/>
                </a:cubicBezTo>
                <a:lnTo>
                  <a:pt x="198529" y="306529"/>
                </a:lnTo>
                <a:lnTo>
                  <a:pt x="144529" y="306529"/>
                </a:lnTo>
                <a:lnTo>
                  <a:pt x="144529" y="144529"/>
                </a:lnTo>
                <a:lnTo>
                  <a:pt x="198529" y="144529"/>
                </a:lnTo>
                <a:lnTo>
                  <a:pt x="198529" y="166129"/>
                </a:lnTo>
                <a:cubicBezTo>
                  <a:pt x="207529" y="151729"/>
                  <a:pt x="227329" y="140929"/>
                  <a:pt x="243529" y="140929"/>
                </a:cubicBezTo>
                <a:cubicBezTo>
                  <a:pt x="277729" y="140929"/>
                  <a:pt x="306529" y="169729"/>
                  <a:pt x="306529" y="203929"/>
                </a:cubicBezTo>
                <a:lnTo>
                  <a:pt x="306529" y="3065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8">
            <a:hlinkClick r:id="rId4"/>
          </p:cNvPr>
          <p:cNvSpPr/>
          <p:nvPr/>
        </p:nvSpPr>
        <p:spPr>
          <a:xfrm>
            <a:off x="10139173" y="6278897"/>
            <a:ext cx="425580" cy="359987"/>
          </a:xfrm>
          <a:custGeom>
            <a:avLst/>
            <a:gdLst/>
            <a:ahLst/>
            <a:cxnLst/>
            <a:rect l="l" t="t" r="r" b="b"/>
            <a:pathLst>
              <a:path w="360661" h="305073" extrusionOk="0">
                <a:moveTo>
                  <a:pt x="349679" y="43543"/>
                </a:moveTo>
                <a:cubicBezTo>
                  <a:pt x="347905" y="44062"/>
                  <a:pt x="346131" y="44544"/>
                  <a:pt x="344358" y="44993"/>
                </a:cubicBezTo>
                <a:cubicBezTo>
                  <a:pt x="333516" y="47731"/>
                  <a:pt x="332519" y="44119"/>
                  <a:pt x="340369" y="36148"/>
                </a:cubicBezTo>
                <a:cubicBezTo>
                  <a:pt x="343884" y="32577"/>
                  <a:pt x="346990" y="28692"/>
                  <a:pt x="349688" y="24497"/>
                </a:cubicBezTo>
                <a:cubicBezTo>
                  <a:pt x="355734" y="15088"/>
                  <a:pt x="350490" y="10985"/>
                  <a:pt x="340203" y="15380"/>
                </a:cubicBezTo>
                <a:cubicBezTo>
                  <a:pt x="336533" y="16948"/>
                  <a:pt x="332803" y="18369"/>
                  <a:pt x="329021" y="19637"/>
                </a:cubicBezTo>
                <a:cubicBezTo>
                  <a:pt x="318421" y="23196"/>
                  <a:pt x="303380" y="17827"/>
                  <a:pt x="293935" y="11836"/>
                </a:cubicBezTo>
                <a:cubicBezTo>
                  <a:pt x="282012" y="4275"/>
                  <a:pt x="268461" y="496"/>
                  <a:pt x="253278" y="496"/>
                </a:cubicBezTo>
                <a:cubicBezTo>
                  <a:pt x="232011" y="496"/>
                  <a:pt x="213884" y="7997"/>
                  <a:pt x="198886" y="22986"/>
                </a:cubicBezTo>
                <a:cubicBezTo>
                  <a:pt x="183893" y="37983"/>
                  <a:pt x="176393" y="56115"/>
                  <a:pt x="176393" y="77377"/>
                </a:cubicBezTo>
                <a:cubicBezTo>
                  <a:pt x="176393" y="80285"/>
                  <a:pt x="176559" y="83237"/>
                  <a:pt x="176887" y="86230"/>
                </a:cubicBezTo>
                <a:cubicBezTo>
                  <a:pt x="177426" y="91102"/>
                  <a:pt x="169221" y="94634"/>
                  <a:pt x="158148" y="93070"/>
                </a:cubicBezTo>
                <a:cubicBezTo>
                  <a:pt x="134196" y="89688"/>
                  <a:pt x="111439" y="82431"/>
                  <a:pt x="89873" y="71305"/>
                </a:cubicBezTo>
                <a:cubicBezTo>
                  <a:pt x="68485" y="60273"/>
                  <a:pt x="49608" y="46390"/>
                  <a:pt x="33246" y="29655"/>
                </a:cubicBezTo>
                <a:cubicBezTo>
                  <a:pt x="25424" y="21657"/>
                  <a:pt x="14846" y="22346"/>
                  <a:pt x="11926" y="33143"/>
                </a:cubicBezTo>
                <a:cubicBezTo>
                  <a:pt x="10176" y="39615"/>
                  <a:pt x="9306" y="46345"/>
                  <a:pt x="9306" y="53336"/>
                </a:cubicBezTo>
                <a:cubicBezTo>
                  <a:pt x="9306" y="66511"/>
                  <a:pt x="12400" y="78729"/>
                  <a:pt x="18588" y="89993"/>
                </a:cubicBezTo>
                <a:cubicBezTo>
                  <a:pt x="21666" y="95598"/>
                  <a:pt x="25271" y="100672"/>
                  <a:pt x="29410" y="105213"/>
                </a:cubicBezTo>
                <a:cubicBezTo>
                  <a:pt x="36373" y="112855"/>
                  <a:pt x="35307" y="117290"/>
                  <a:pt x="25616" y="114573"/>
                </a:cubicBezTo>
                <a:cubicBezTo>
                  <a:pt x="15928" y="111855"/>
                  <a:pt x="8829" y="107821"/>
                  <a:pt x="8829" y="108085"/>
                </a:cubicBezTo>
                <a:cubicBezTo>
                  <a:pt x="8829" y="108348"/>
                  <a:pt x="8829" y="108563"/>
                  <a:pt x="8829" y="108563"/>
                </a:cubicBezTo>
                <a:cubicBezTo>
                  <a:pt x="8829" y="127124"/>
                  <a:pt x="14657" y="143433"/>
                  <a:pt x="26320" y="157474"/>
                </a:cubicBezTo>
                <a:cubicBezTo>
                  <a:pt x="33505" y="166125"/>
                  <a:pt x="41852" y="172807"/>
                  <a:pt x="51358" y="177514"/>
                </a:cubicBezTo>
                <a:cubicBezTo>
                  <a:pt x="61381" y="182479"/>
                  <a:pt x="66051" y="185248"/>
                  <a:pt x="60446" y="185974"/>
                </a:cubicBezTo>
                <a:cubicBezTo>
                  <a:pt x="57064" y="186411"/>
                  <a:pt x="53662" y="186630"/>
                  <a:pt x="50240" y="186630"/>
                </a:cubicBezTo>
                <a:cubicBezTo>
                  <a:pt x="47924" y="186630"/>
                  <a:pt x="45494" y="186524"/>
                  <a:pt x="42958" y="186310"/>
                </a:cubicBezTo>
                <a:cubicBezTo>
                  <a:pt x="38949" y="185970"/>
                  <a:pt x="38228" y="194325"/>
                  <a:pt x="44307" y="203713"/>
                </a:cubicBezTo>
                <a:cubicBezTo>
                  <a:pt x="49139" y="211173"/>
                  <a:pt x="55323" y="217738"/>
                  <a:pt x="62856" y="223408"/>
                </a:cubicBezTo>
                <a:cubicBezTo>
                  <a:pt x="70519" y="229180"/>
                  <a:pt x="78777" y="233322"/>
                  <a:pt x="87618" y="235846"/>
                </a:cubicBezTo>
                <a:cubicBezTo>
                  <a:pt x="98375" y="238912"/>
                  <a:pt x="100533" y="244497"/>
                  <a:pt x="90942" y="250248"/>
                </a:cubicBezTo>
                <a:cubicBezTo>
                  <a:pt x="67210" y="264488"/>
                  <a:pt x="40945" y="271607"/>
                  <a:pt x="12154" y="271607"/>
                </a:cubicBezTo>
                <a:cubicBezTo>
                  <a:pt x="8910" y="271607"/>
                  <a:pt x="5816" y="271535"/>
                  <a:pt x="2860" y="271393"/>
                </a:cubicBezTo>
                <a:cubicBezTo>
                  <a:pt x="-2272" y="271146"/>
                  <a:pt x="1171" y="275665"/>
                  <a:pt x="11077" y="280854"/>
                </a:cubicBezTo>
                <a:cubicBezTo>
                  <a:pt x="42031" y="297066"/>
                  <a:pt x="75552" y="305166"/>
                  <a:pt x="111646" y="305166"/>
                </a:cubicBezTo>
                <a:cubicBezTo>
                  <a:pt x="138936" y="305166"/>
                  <a:pt x="164564" y="300845"/>
                  <a:pt x="188528" y="292198"/>
                </a:cubicBezTo>
                <a:cubicBezTo>
                  <a:pt x="212483" y="283551"/>
                  <a:pt x="232956" y="271963"/>
                  <a:pt x="249933" y="257444"/>
                </a:cubicBezTo>
                <a:cubicBezTo>
                  <a:pt x="266911" y="242925"/>
                  <a:pt x="281552" y="226227"/>
                  <a:pt x="293851" y="207341"/>
                </a:cubicBezTo>
                <a:cubicBezTo>
                  <a:pt x="306148" y="188457"/>
                  <a:pt x="315308" y="168741"/>
                  <a:pt x="321343" y="148196"/>
                </a:cubicBezTo>
                <a:cubicBezTo>
                  <a:pt x="327369" y="127646"/>
                  <a:pt x="330387" y="107056"/>
                  <a:pt x="330387" y="86425"/>
                </a:cubicBezTo>
                <a:cubicBezTo>
                  <a:pt x="330387" y="84566"/>
                  <a:pt x="330371" y="82897"/>
                  <a:pt x="330342" y="81428"/>
                </a:cubicBezTo>
                <a:cubicBezTo>
                  <a:pt x="330286" y="78665"/>
                  <a:pt x="337592" y="71189"/>
                  <a:pt x="345748" y="63539"/>
                </a:cubicBezTo>
                <a:cubicBezTo>
                  <a:pt x="349430" y="60084"/>
                  <a:pt x="352941" y="56459"/>
                  <a:pt x="356295" y="52657"/>
                </a:cubicBezTo>
                <a:cubicBezTo>
                  <a:pt x="363693" y="44260"/>
                  <a:pt x="360416" y="40413"/>
                  <a:pt x="349679" y="435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8">
            <a:hlinkClick r:id="rId5"/>
          </p:cNvPr>
          <p:cNvSpPr/>
          <p:nvPr/>
        </p:nvSpPr>
        <p:spPr>
          <a:xfrm>
            <a:off x="9407115" y="6278897"/>
            <a:ext cx="504984" cy="360280"/>
          </a:xfrm>
          <a:custGeom>
            <a:avLst/>
            <a:gdLst/>
            <a:ahLst/>
            <a:cxnLst/>
            <a:rect l="l" t="t" r="r" b="b"/>
            <a:pathLst>
              <a:path w="360703" h="257343" extrusionOk="0">
                <a:moveTo>
                  <a:pt x="360063" y="98894"/>
                </a:moveTo>
                <a:cubicBezTo>
                  <a:pt x="359932" y="91668"/>
                  <a:pt x="359359" y="82531"/>
                  <a:pt x="358359" y="71493"/>
                </a:cubicBezTo>
                <a:cubicBezTo>
                  <a:pt x="357353" y="60448"/>
                  <a:pt x="355913" y="50578"/>
                  <a:pt x="354042" y="41881"/>
                </a:cubicBezTo>
                <a:cubicBezTo>
                  <a:pt x="351900" y="32112"/>
                  <a:pt x="347249" y="23881"/>
                  <a:pt x="340090" y="17189"/>
                </a:cubicBezTo>
                <a:cubicBezTo>
                  <a:pt x="332932" y="10496"/>
                  <a:pt x="324600" y="6616"/>
                  <a:pt x="315095" y="5544"/>
                </a:cubicBezTo>
                <a:cubicBezTo>
                  <a:pt x="285382" y="2201"/>
                  <a:pt x="240483" y="527"/>
                  <a:pt x="180395" y="527"/>
                </a:cubicBezTo>
                <a:cubicBezTo>
                  <a:pt x="120307" y="527"/>
                  <a:pt x="75407" y="2201"/>
                  <a:pt x="45696" y="5544"/>
                </a:cubicBezTo>
                <a:cubicBezTo>
                  <a:pt x="36193" y="6616"/>
                  <a:pt x="27894" y="10496"/>
                  <a:pt x="20803" y="17189"/>
                </a:cubicBezTo>
                <a:cubicBezTo>
                  <a:pt x="13709" y="23879"/>
                  <a:pt x="9091" y="32110"/>
                  <a:pt x="6950" y="41881"/>
                </a:cubicBezTo>
                <a:cubicBezTo>
                  <a:pt x="4944" y="50581"/>
                  <a:pt x="3437" y="60450"/>
                  <a:pt x="2434" y="71493"/>
                </a:cubicBezTo>
                <a:cubicBezTo>
                  <a:pt x="1432" y="82531"/>
                  <a:pt x="862" y="91664"/>
                  <a:pt x="729" y="98894"/>
                </a:cubicBezTo>
                <a:cubicBezTo>
                  <a:pt x="593" y="106121"/>
                  <a:pt x="527" y="116157"/>
                  <a:pt x="527" y="129006"/>
                </a:cubicBezTo>
                <a:cubicBezTo>
                  <a:pt x="527" y="141853"/>
                  <a:pt x="593" y="151893"/>
                  <a:pt x="730" y="159118"/>
                </a:cubicBezTo>
                <a:cubicBezTo>
                  <a:pt x="863" y="166349"/>
                  <a:pt x="1432" y="175480"/>
                  <a:pt x="2434" y="186518"/>
                </a:cubicBezTo>
                <a:cubicBezTo>
                  <a:pt x="3438" y="197562"/>
                  <a:pt x="4877" y="207432"/>
                  <a:pt x="6751" y="216131"/>
                </a:cubicBezTo>
                <a:cubicBezTo>
                  <a:pt x="8892" y="225902"/>
                  <a:pt x="13542" y="234132"/>
                  <a:pt x="20702" y="240821"/>
                </a:cubicBezTo>
                <a:cubicBezTo>
                  <a:pt x="27863" y="247513"/>
                  <a:pt x="36196" y="251393"/>
                  <a:pt x="45697" y="252465"/>
                </a:cubicBezTo>
                <a:cubicBezTo>
                  <a:pt x="75407" y="255812"/>
                  <a:pt x="120305" y="257484"/>
                  <a:pt x="180396" y="257484"/>
                </a:cubicBezTo>
                <a:cubicBezTo>
                  <a:pt x="240489" y="257484"/>
                  <a:pt x="285383" y="255812"/>
                  <a:pt x="315096" y="252465"/>
                </a:cubicBezTo>
                <a:cubicBezTo>
                  <a:pt x="324600" y="251394"/>
                  <a:pt x="332896" y="247513"/>
                  <a:pt x="339990" y="240821"/>
                </a:cubicBezTo>
                <a:cubicBezTo>
                  <a:pt x="347084" y="234132"/>
                  <a:pt x="351698" y="225897"/>
                  <a:pt x="353840" y="216131"/>
                </a:cubicBezTo>
                <a:cubicBezTo>
                  <a:pt x="355847" y="207432"/>
                  <a:pt x="357353" y="197562"/>
                  <a:pt x="358359" y="186518"/>
                </a:cubicBezTo>
                <a:cubicBezTo>
                  <a:pt x="359359" y="175481"/>
                  <a:pt x="359928" y="166345"/>
                  <a:pt x="360063" y="159118"/>
                </a:cubicBezTo>
                <a:cubicBezTo>
                  <a:pt x="360197" y="151893"/>
                  <a:pt x="360264" y="141853"/>
                  <a:pt x="360264" y="129006"/>
                </a:cubicBezTo>
                <a:cubicBezTo>
                  <a:pt x="360264" y="116157"/>
                  <a:pt x="360198" y="106121"/>
                  <a:pt x="360063" y="98894"/>
                </a:cubicBezTo>
                <a:close/>
                <a:moveTo>
                  <a:pt x="251461" y="139847"/>
                </a:moveTo>
                <a:lnTo>
                  <a:pt x="148680" y="204083"/>
                </a:lnTo>
                <a:cubicBezTo>
                  <a:pt x="146805" y="205422"/>
                  <a:pt x="144528" y="206090"/>
                  <a:pt x="141853" y="206090"/>
                </a:cubicBezTo>
                <a:cubicBezTo>
                  <a:pt x="139847" y="206090"/>
                  <a:pt x="137772" y="205553"/>
                  <a:pt x="135631" y="204483"/>
                </a:cubicBezTo>
                <a:cubicBezTo>
                  <a:pt x="131216" y="202077"/>
                  <a:pt x="129009" y="198328"/>
                  <a:pt x="129009" y="193243"/>
                </a:cubicBezTo>
                <a:lnTo>
                  <a:pt x="129009" y="64769"/>
                </a:lnTo>
                <a:cubicBezTo>
                  <a:pt x="129009" y="59686"/>
                  <a:pt x="131216" y="55937"/>
                  <a:pt x="135631" y="53529"/>
                </a:cubicBezTo>
                <a:cubicBezTo>
                  <a:pt x="140183" y="51116"/>
                  <a:pt x="144531" y="51251"/>
                  <a:pt x="148680" y="53930"/>
                </a:cubicBezTo>
                <a:lnTo>
                  <a:pt x="251461" y="118168"/>
                </a:lnTo>
                <a:cubicBezTo>
                  <a:pt x="255475" y="120439"/>
                  <a:pt x="257482" y="124054"/>
                  <a:pt x="257482" y="129007"/>
                </a:cubicBezTo>
                <a:cubicBezTo>
                  <a:pt x="257482" y="133957"/>
                  <a:pt x="255474" y="137573"/>
                  <a:pt x="251461" y="1398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9909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2">
  <p:cSld name="Thank You 2">
    <p:bg>
      <p:bgPr>
        <a:solidFill>
          <a:srgbClr val="282828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>
            <a:spLocks noGrp="1"/>
          </p:cNvSpPr>
          <p:nvPr>
            <p:ph type="ctrTitle"/>
          </p:nvPr>
        </p:nvSpPr>
        <p:spPr>
          <a:xfrm>
            <a:off x="612000" y="1773239"/>
            <a:ext cx="10728000" cy="1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entury Gothic"/>
              <a:buNone/>
              <a:defRPr sz="8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1"/>
          </p:nvPr>
        </p:nvSpPr>
        <p:spPr>
          <a:xfrm>
            <a:off x="612000" y="4140000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1" cap="none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600"/>
              <a:buFont typeface="Arial"/>
              <a:buNone/>
              <a:defRPr sz="2133" cap="none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2"/>
          </p:nvPr>
        </p:nvSpPr>
        <p:spPr>
          <a:xfrm>
            <a:off x="612000" y="4528319"/>
            <a:ext cx="54720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80"/>
              </a:buClr>
              <a:buSzPts val="15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>
                <a:solidFill>
                  <a:schemeClr val="lt1"/>
                </a:solidFill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247" name="Google Shape;247;p39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248" name="Google Shape;248;p39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9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9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9">
            <a:hlinkClick r:id="rId2"/>
          </p:cNvPr>
          <p:cNvSpPr/>
          <p:nvPr/>
        </p:nvSpPr>
        <p:spPr>
          <a:xfrm>
            <a:off x="11380412" y="6278898"/>
            <a:ext cx="360177" cy="360177"/>
          </a:xfrm>
          <a:custGeom>
            <a:avLst/>
            <a:gdLst/>
            <a:ahLst/>
            <a:cxnLst/>
            <a:rect l="l" t="t" r="r" b="b"/>
            <a:pathLst>
              <a:path w="289687" h="289687" extrusionOk="0">
                <a:moveTo>
                  <a:pt x="245176" y="38"/>
                </a:moveTo>
                <a:lnTo>
                  <a:pt x="48188" y="38"/>
                </a:lnTo>
                <a:cubicBezTo>
                  <a:pt x="22589" y="38"/>
                  <a:pt x="38" y="18637"/>
                  <a:pt x="38" y="44237"/>
                </a:cubicBezTo>
                <a:lnTo>
                  <a:pt x="38" y="241224"/>
                </a:lnTo>
                <a:cubicBezTo>
                  <a:pt x="38" y="266823"/>
                  <a:pt x="22589" y="289726"/>
                  <a:pt x="48188" y="289726"/>
                </a:cubicBezTo>
                <a:lnTo>
                  <a:pt x="170156" y="289726"/>
                </a:lnTo>
                <a:cubicBezTo>
                  <a:pt x="169928" y="251757"/>
                  <a:pt x="170211" y="209475"/>
                  <a:pt x="170026" y="172735"/>
                </a:cubicBezTo>
                <a:cubicBezTo>
                  <a:pt x="162247" y="172656"/>
                  <a:pt x="154461" y="172254"/>
                  <a:pt x="146681" y="172134"/>
                </a:cubicBezTo>
                <a:cubicBezTo>
                  <a:pt x="146710" y="159150"/>
                  <a:pt x="146693" y="145896"/>
                  <a:pt x="146698" y="132913"/>
                </a:cubicBezTo>
                <a:cubicBezTo>
                  <a:pt x="154473" y="132817"/>
                  <a:pt x="162252" y="132799"/>
                  <a:pt x="170026" y="132725"/>
                </a:cubicBezTo>
                <a:cubicBezTo>
                  <a:pt x="170264" y="120099"/>
                  <a:pt x="169789" y="107395"/>
                  <a:pt x="170275" y="94780"/>
                </a:cubicBezTo>
                <a:cubicBezTo>
                  <a:pt x="171051" y="84792"/>
                  <a:pt x="174859" y="74697"/>
                  <a:pt x="182327" y="67796"/>
                </a:cubicBezTo>
                <a:cubicBezTo>
                  <a:pt x="191368" y="59191"/>
                  <a:pt x="204224" y="56267"/>
                  <a:pt x="216349" y="55905"/>
                </a:cubicBezTo>
                <a:cubicBezTo>
                  <a:pt x="229169" y="55790"/>
                  <a:pt x="241990" y="55851"/>
                  <a:pt x="254817" y="55857"/>
                </a:cubicBezTo>
                <a:cubicBezTo>
                  <a:pt x="254867" y="69385"/>
                  <a:pt x="254867" y="82915"/>
                  <a:pt x="254811" y="96443"/>
                </a:cubicBezTo>
                <a:cubicBezTo>
                  <a:pt x="246522" y="96429"/>
                  <a:pt x="238228" y="96459"/>
                  <a:pt x="229939" y="96425"/>
                </a:cubicBezTo>
                <a:cubicBezTo>
                  <a:pt x="224688" y="96097"/>
                  <a:pt x="219290" y="100080"/>
                  <a:pt x="218335" y="105291"/>
                </a:cubicBezTo>
                <a:cubicBezTo>
                  <a:pt x="218210" y="114344"/>
                  <a:pt x="218290" y="123401"/>
                  <a:pt x="218294" y="132451"/>
                </a:cubicBezTo>
                <a:cubicBezTo>
                  <a:pt x="230448" y="132503"/>
                  <a:pt x="242606" y="132437"/>
                  <a:pt x="254760" y="132482"/>
                </a:cubicBezTo>
                <a:cubicBezTo>
                  <a:pt x="253871" y="145581"/>
                  <a:pt x="252242" y="158616"/>
                  <a:pt x="250341" y="171602"/>
                </a:cubicBezTo>
                <a:cubicBezTo>
                  <a:pt x="239603" y="171698"/>
                  <a:pt x="228857" y="172667"/>
                  <a:pt x="218125" y="172728"/>
                </a:cubicBezTo>
                <a:cubicBezTo>
                  <a:pt x="218034" y="209457"/>
                  <a:pt x="218153" y="251756"/>
                  <a:pt x="218060" y="289725"/>
                </a:cubicBezTo>
                <a:lnTo>
                  <a:pt x="245175" y="289725"/>
                </a:lnTo>
                <a:cubicBezTo>
                  <a:pt x="270774" y="289725"/>
                  <a:pt x="289725" y="266823"/>
                  <a:pt x="289725" y="241223"/>
                </a:cubicBezTo>
                <a:lnTo>
                  <a:pt x="289725" y="44237"/>
                </a:lnTo>
                <a:cubicBezTo>
                  <a:pt x="289726" y="18637"/>
                  <a:pt x="270775" y="38"/>
                  <a:pt x="245176" y="3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9">
            <a:hlinkClick r:id="rId3"/>
          </p:cNvPr>
          <p:cNvSpPr/>
          <p:nvPr/>
        </p:nvSpPr>
        <p:spPr>
          <a:xfrm>
            <a:off x="10792237" y="6278545"/>
            <a:ext cx="360705" cy="360705"/>
          </a:xfrm>
          <a:custGeom>
            <a:avLst/>
            <a:gdLst/>
            <a:ahLst/>
            <a:cxnLst/>
            <a:rect l="l" t="t" r="r" b="b"/>
            <a:pathLst>
              <a:path w="360705" h="360705" extrusionOk="0">
                <a:moveTo>
                  <a:pt x="324529" y="529"/>
                </a:moveTo>
                <a:lnTo>
                  <a:pt x="36529" y="529"/>
                </a:lnTo>
                <a:cubicBezTo>
                  <a:pt x="16729" y="529"/>
                  <a:pt x="529" y="16729"/>
                  <a:pt x="529" y="36529"/>
                </a:cubicBezTo>
                <a:lnTo>
                  <a:pt x="529" y="324529"/>
                </a:lnTo>
                <a:cubicBezTo>
                  <a:pt x="529" y="344329"/>
                  <a:pt x="16729" y="360529"/>
                  <a:pt x="36529" y="360529"/>
                </a:cubicBezTo>
                <a:lnTo>
                  <a:pt x="324529" y="360529"/>
                </a:lnTo>
                <a:cubicBezTo>
                  <a:pt x="344329" y="360529"/>
                  <a:pt x="360529" y="344329"/>
                  <a:pt x="360529" y="324529"/>
                </a:cubicBezTo>
                <a:lnTo>
                  <a:pt x="360529" y="36529"/>
                </a:lnTo>
                <a:cubicBezTo>
                  <a:pt x="360529" y="16729"/>
                  <a:pt x="344329" y="529"/>
                  <a:pt x="324529" y="529"/>
                </a:cubicBezTo>
                <a:close/>
                <a:moveTo>
                  <a:pt x="108529" y="306529"/>
                </a:moveTo>
                <a:lnTo>
                  <a:pt x="54529" y="306529"/>
                </a:lnTo>
                <a:lnTo>
                  <a:pt x="54529" y="144529"/>
                </a:lnTo>
                <a:lnTo>
                  <a:pt x="108529" y="144529"/>
                </a:lnTo>
                <a:lnTo>
                  <a:pt x="108529" y="306529"/>
                </a:lnTo>
                <a:close/>
                <a:moveTo>
                  <a:pt x="81529" y="113929"/>
                </a:moveTo>
                <a:cubicBezTo>
                  <a:pt x="63529" y="113929"/>
                  <a:pt x="49129" y="99529"/>
                  <a:pt x="49129" y="81529"/>
                </a:cubicBezTo>
                <a:cubicBezTo>
                  <a:pt x="49129" y="63529"/>
                  <a:pt x="63529" y="49129"/>
                  <a:pt x="81529" y="49129"/>
                </a:cubicBezTo>
                <a:cubicBezTo>
                  <a:pt x="99529" y="49129"/>
                  <a:pt x="113929" y="63529"/>
                  <a:pt x="113929" y="81529"/>
                </a:cubicBezTo>
                <a:cubicBezTo>
                  <a:pt x="113929" y="99529"/>
                  <a:pt x="99529" y="113929"/>
                  <a:pt x="81529" y="113929"/>
                </a:cubicBezTo>
                <a:close/>
                <a:moveTo>
                  <a:pt x="306529" y="306529"/>
                </a:moveTo>
                <a:lnTo>
                  <a:pt x="252529" y="306529"/>
                </a:lnTo>
                <a:lnTo>
                  <a:pt x="252529" y="211129"/>
                </a:lnTo>
                <a:cubicBezTo>
                  <a:pt x="252529" y="196730"/>
                  <a:pt x="239929" y="184129"/>
                  <a:pt x="225529" y="184129"/>
                </a:cubicBezTo>
                <a:cubicBezTo>
                  <a:pt x="211129" y="184129"/>
                  <a:pt x="198529" y="196730"/>
                  <a:pt x="198529" y="211129"/>
                </a:cubicBezTo>
                <a:lnTo>
                  <a:pt x="198529" y="306529"/>
                </a:lnTo>
                <a:lnTo>
                  <a:pt x="144529" y="306529"/>
                </a:lnTo>
                <a:lnTo>
                  <a:pt x="144529" y="144529"/>
                </a:lnTo>
                <a:lnTo>
                  <a:pt x="198529" y="144529"/>
                </a:lnTo>
                <a:lnTo>
                  <a:pt x="198529" y="166129"/>
                </a:lnTo>
                <a:cubicBezTo>
                  <a:pt x="207529" y="151729"/>
                  <a:pt x="227329" y="140929"/>
                  <a:pt x="243529" y="140929"/>
                </a:cubicBezTo>
                <a:cubicBezTo>
                  <a:pt x="277729" y="140929"/>
                  <a:pt x="306529" y="169729"/>
                  <a:pt x="306529" y="203929"/>
                </a:cubicBezTo>
                <a:lnTo>
                  <a:pt x="306529" y="3065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9">
            <a:hlinkClick r:id="rId4"/>
          </p:cNvPr>
          <p:cNvSpPr/>
          <p:nvPr/>
        </p:nvSpPr>
        <p:spPr>
          <a:xfrm>
            <a:off x="10139173" y="6278897"/>
            <a:ext cx="425580" cy="359987"/>
          </a:xfrm>
          <a:custGeom>
            <a:avLst/>
            <a:gdLst/>
            <a:ahLst/>
            <a:cxnLst/>
            <a:rect l="l" t="t" r="r" b="b"/>
            <a:pathLst>
              <a:path w="360661" h="305073" extrusionOk="0">
                <a:moveTo>
                  <a:pt x="349679" y="43543"/>
                </a:moveTo>
                <a:cubicBezTo>
                  <a:pt x="347905" y="44062"/>
                  <a:pt x="346131" y="44544"/>
                  <a:pt x="344358" y="44993"/>
                </a:cubicBezTo>
                <a:cubicBezTo>
                  <a:pt x="333516" y="47731"/>
                  <a:pt x="332519" y="44119"/>
                  <a:pt x="340369" y="36148"/>
                </a:cubicBezTo>
                <a:cubicBezTo>
                  <a:pt x="343884" y="32577"/>
                  <a:pt x="346990" y="28692"/>
                  <a:pt x="349688" y="24497"/>
                </a:cubicBezTo>
                <a:cubicBezTo>
                  <a:pt x="355734" y="15088"/>
                  <a:pt x="350490" y="10985"/>
                  <a:pt x="340203" y="15380"/>
                </a:cubicBezTo>
                <a:cubicBezTo>
                  <a:pt x="336533" y="16948"/>
                  <a:pt x="332803" y="18369"/>
                  <a:pt x="329021" y="19637"/>
                </a:cubicBezTo>
                <a:cubicBezTo>
                  <a:pt x="318421" y="23196"/>
                  <a:pt x="303380" y="17827"/>
                  <a:pt x="293935" y="11836"/>
                </a:cubicBezTo>
                <a:cubicBezTo>
                  <a:pt x="282012" y="4275"/>
                  <a:pt x="268461" y="496"/>
                  <a:pt x="253278" y="496"/>
                </a:cubicBezTo>
                <a:cubicBezTo>
                  <a:pt x="232011" y="496"/>
                  <a:pt x="213884" y="7997"/>
                  <a:pt x="198886" y="22986"/>
                </a:cubicBezTo>
                <a:cubicBezTo>
                  <a:pt x="183893" y="37983"/>
                  <a:pt x="176393" y="56115"/>
                  <a:pt x="176393" y="77377"/>
                </a:cubicBezTo>
                <a:cubicBezTo>
                  <a:pt x="176393" y="80285"/>
                  <a:pt x="176559" y="83237"/>
                  <a:pt x="176887" y="86230"/>
                </a:cubicBezTo>
                <a:cubicBezTo>
                  <a:pt x="177426" y="91102"/>
                  <a:pt x="169221" y="94634"/>
                  <a:pt x="158148" y="93070"/>
                </a:cubicBezTo>
                <a:cubicBezTo>
                  <a:pt x="134196" y="89688"/>
                  <a:pt x="111439" y="82431"/>
                  <a:pt x="89873" y="71305"/>
                </a:cubicBezTo>
                <a:cubicBezTo>
                  <a:pt x="68485" y="60273"/>
                  <a:pt x="49608" y="46390"/>
                  <a:pt x="33246" y="29655"/>
                </a:cubicBezTo>
                <a:cubicBezTo>
                  <a:pt x="25424" y="21657"/>
                  <a:pt x="14846" y="22346"/>
                  <a:pt x="11926" y="33143"/>
                </a:cubicBezTo>
                <a:cubicBezTo>
                  <a:pt x="10176" y="39615"/>
                  <a:pt x="9306" y="46345"/>
                  <a:pt x="9306" y="53336"/>
                </a:cubicBezTo>
                <a:cubicBezTo>
                  <a:pt x="9306" y="66511"/>
                  <a:pt x="12400" y="78729"/>
                  <a:pt x="18588" y="89993"/>
                </a:cubicBezTo>
                <a:cubicBezTo>
                  <a:pt x="21666" y="95598"/>
                  <a:pt x="25271" y="100672"/>
                  <a:pt x="29410" y="105213"/>
                </a:cubicBezTo>
                <a:cubicBezTo>
                  <a:pt x="36373" y="112855"/>
                  <a:pt x="35307" y="117290"/>
                  <a:pt x="25616" y="114573"/>
                </a:cubicBezTo>
                <a:cubicBezTo>
                  <a:pt x="15928" y="111855"/>
                  <a:pt x="8829" y="107821"/>
                  <a:pt x="8829" y="108085"/>
                </a:cubicBezTo>
                <a:cubicBezTo>
                  <a:pt x="8829" y="108348"/>
                  <a:pt x="8829" y="108563"/>
                  <a:pt x="8829" y="108563"/>
                </a:cubicBezTo>
                <a:cubicBezTo>
                  <a:pt x="8829" y="127124"/>
                  <a:pt x="14657" y="143433"/>
                  <a:pt x="26320" y="157474"/>
                </a:cubicBezTo>
                <a:cubicBezTo>
                  <a:pt x="33505" y="166125"/>
                  <a:pt x="41852" y="172807"/>
                  <a:pt x="51358" y="177514"/>
                </a:cubicBezTo>
                <a:cubicBezTo>
                  <a:pt x="61381" y="182479"/>
                  <a:pt x="66051" y="185248"/>
                  <a:pt x="60446" y="185974"/>
                </a:cubicBezTo>
                <a:cubicBezTo>
                  <a:pt x="57064" y="186411"/>
                  <a:pt x="53662" y="186630"/>
                  <a:pt x="50240" y="186630"/>
                </a:cubicBezTo>
                <a:cubicBezTo>
                  <a:pt x="47924" y="186630"/>
                  <a:pt x="45494" y="186524"/>
                  <a:pt x="42958" y="186310"/>
                </a:cubicBezTo>
                <a:cubicBezTo>
                  <a:pt x="38949" y="185970"/>
                  <a:pt x="38228" y="194325"/>
                  <a:pt x="44307" y="203713"/>
                </a:cubicBezTo>
                <a:cubicBezTo>
                  <a:pt x="49139" y="211173"/>
                  <a:pt x="55323" y="217738"/>
                  <a:pt x="62856" y="223408"/>
                </a:cubicBezTo>
                <a:cubicBezTo>
                  <a:pt x="70519" y="229180"/>
                  <a:pt x="78777" y="233322"/>
                  <a:pt x="87618" y="235846"/>
                </a:cubicBezTo>
                <a:cubicBezTo>
                  <a:pt x="98375" y="238912"/>
                  <a:pt x="100533" y="244497"/>
                  <a:pt x="90942" y="250248"/>
                </a:cubicBezTo>
                <a:cubicBezTo>
                  <a:pt x="67210" y="264488"/>
                  <a:pt x="40945" y="271607"/>
                  <a:pt x="12154" y="271607"/>
                </a:cubicBezTo>
                <a:cubicBezTo>
                  <a:pt x="8910" y="271607"/>
                  <a:pt x="5816" y="271535"/>
                  <a:pt x="2860" y="271393"/>
                </a:cubicBezTo>
                <a:cubicBezTo>
                  <a:pt x="-2272" y="271146"/>
                  <a:pt x="1171" y="275665"/>
                  <a:pt x="11077" y="280854"/>
                </a:cubicBezTo>
                <a:cubicBezTo>
                  <a:pt x="42031" y="297066"/>
                  <a:pt x="75552" y="305166"/>
                  <a:pt x="111646" y="305166"/>
                </a:cubicBezTo>
                <a:cubicBezTo>
                  <a:pt x="138936" y="305166"/>
                  <a:pt x="164564" y="300845"/>
                  <a:pt x="188528" y="292198"/>
                </a:cubicBezTo>
                <a:cubicBezTo>
                  <a:pt x="212483" y="283551"/>
                  <a:pt x="232956" y="271963"/>
                  <a:pt x="249933" y="257444"/>
                </a:cubicBezTo>
                <a:cubicBezTo>
                  <a:pt x="266911" y="242925"/>
                  <a:pt x="281552" y="226227"/>
                  <a:pt x="293851" y="207341"/>
                </a:cubicBezTo>
                <a:cubicBezTo>
                  <a:pt x="306148" y="188457"/>
                  <a:pt x="315308" y="168741"/>
                  <a:pt x="321343" y="148196"/>
                </a:cubicBezTo>
                <a:cubicBezTo>
                  <a:pt x="327369" y="127646"/>
                  <a:pt x="330387" y="107056"/>
                  <a:pt x="330387" y="86425"/>
                </a:cubicBezTo>
                <a:cubicBezTo>
                  <a:pt x="330387" y="84566"/>
                  <a:pt x="330371" y="82897"/>
                  <a:pt x="330342" y="81428"/>
                </a:cubicBezTo>
                <a:cubicBezTo>
                  <a:pt x="330286" y="78665"/>
                  <a:pt x="337592" y="71189"/>
                  <a:pt x="345748" y="63539"/>
                </a:cubicBezTo>
                <a:cubicBezTo>
                  <a:pt x="349430" y="60084"/>
                  <a:pt x="352941" y="56459"/>
                  <a:pt x="356295" y="52657"/>
                </a:cubicBezTo>
                <a:cubicBezTo>
                  <a:pt x="363693" y="44260"/>
                  <a:pt x="360416" y="40413"/>
                  <a:pt x="349679" y="435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9">
            <a:hlinkClick r:id="rId5"/>
          </p:cNvPr>
          <p:cNvSpPr/>
          <p:nvPr/>
        </p:nvSpPr>
        <p:spPr>
          <a:xfrm>
            <a:off x="9407115" y="6278897"/>
            <a:ext cx="504984" cy="360280"/>
          </a:xfrm>
          <a:custGeom>
            <a:avLst/>
            <a:gdLst/>
            <a:ahLst/>
            <a:cxnLst/>
            <a:rect l="l" t="t" r="r" b="b"/>
            <a:pathLst>
              <a:path w="360703" h="257343" extrusionOk="0">
                <a:moveTo>
                  <a:pt x="360063" y="98894"/>
                </a:moveTo>
                <a:cubicBezTo>
                  <a:pt x="359932" y="91668"/>
                  <a:pt x="359359" y="82531"/>
                  <a:pt x="358359" y="71493"/>
                </a:cubicBezTo>
                <a:cubicBezTo>
                  <a:pt x="357353" y="60448"/>
                  <a:pt x="355913" y="50578"/>
                  <a:pt x="354042" y="41881"/>
                </a:cubicBezTo>
                <a:cubicBezTo>
                  <a:pt x="351900" y="32112"/>
                  <a:pt x="347249" y="23881"/>
                  <a:pt x="340090" y="17189"/>
                </a:cubicBezTo>
                <a:cubicBezTo>
                  <a:pt x="332932" y="10496"/>
                  <a:pt x="324600" y="6616"/>
                  <a:pt x="315095" y="5544"/>
                </a:cubicBezTo>
                <a:cubicBezTo>
                  <a:pt x="285382" y="2201"/>
                  <a:pt x="240483" y="527"/>
                  <a:pt x="180395" y="527"/>
                </a:cubicBezTo>
                <a:cubicBezTo>
                  <a:pt x="120307" y="527"/>
                  <a:pt x="75407" y="2201"/>
                  <a:pt x="45696" y="5544"/>
                </a:cubicBezTo>
                <a:cubicBezTo>
                  <a:pt x="36193" y="6616"/>
                  <a:pt x="27894" y="10496"/>
                  <a:pt x="20803" y="17189"/>
                </a:cubicBezTo>
                <a:cubicBezTo>
                  <a:pt x="13709" y="23879"/>
                  <a:pt x="9091" y="32110"/>
                  <a:pt x="6950" y="41881"/>
                </a:cubicBezTo>
                <a:cubicBezTo>
                  <a:pt x="4944" y="50581"/>
                  <a:pt x="3437" y="60450"/>
                  <a:pt x="2434" y="71493"/>
                </a:cubicBezTo>
                <a:cubicBezTo>
                  <a:pt x="1432" y="82531"/>
                  <a:pt x="862" y="91664"/>
                  <a:pt x="729" y="98894"/>
                </a:cubicBezTo>
                <a:cubicBezTo>
                  <a:pt x="593" y="106121"/>
                  <a:pt x="527" y="116157"/>
                  <a:pt x="527" y="129006"/>
                </a:cubicBezTo>
                <a:cubicBezTo>
                  <a:pt x="527" y="141853"/>
                  <a:pt x="593" y="151893"/>
                  <a:pt x="730" y="159118"/>
                </a:cubicBezTo>
                <a:cubicBezTo>
                  <a:pt x="863" y="166349"/>
                  <a:pt x="1432" y="175480"/>
                  <a:pt x="2434" y="186518"/>
                </a:cubicBezTo>
                <a:cubicBezTo>
                  <a:pt x="3438" y="197562"/>
                  <a:pt x="4877" y="207432"/>
                  <a:pt x="6751" y="216131"/>
                </a:cubicBezTo>
                <a:cubicBezTo>
                  <a:pt x="8892" y="225902"/>
                  <a:pt x="13542" y="234132"/>
                  <a:pt x="20702" y="240821"/>
                </a:cubicBezTo>
                <a:cubicBezTo>
                  <a:pt x="27863" y="247513"/>
                  <a:pt x="36196" y="251393"/>
                  <a:pt x="45697" y="252465"/>
                </a:cubicBezTo>
                <a:cubicBezTo>
                  <a:pt x="75407" y="255812"/>
                  <a:pt x="120305" y="257484"/>
                  <a:pt x="180396" y="257484"/>
                </a:cubicBezTo>
                <a:cubicBezTo>
                  <a:pt x="240489" y="257484"/>
                  <a:pt x="285383" y="255812"/>
                  <a:pt x="315096" y="252465"/>
                </a:cubicBezTo>
                <a:cubicBezTo>
                  <a:pt x="324600" y="251394"/>
                  <a:pt x="332896" y="247513"/>
                  <a:pt x="339990" y="240821"/>
                </a:cubicBezTo>
                <a:cubicBezTo>
                  <a:pt x="347084" y="234132"/>
                  <a:pt x="351698" y="225897"/>
                  <a:pt x="353840" y="216131"/>
                </a:cubicBezTo>
                <a:cubicBezTo>
                  <a:pt x="355847" y="207432"/>
                  <a:pt x="357353" y="197562"/>
                  <a:pt x="358359" y="186518"/>
                </a:cubicBezTo>
                <a:cubicBezTo>
                  <a:pt x="359359" y="175481"/>
                  <a:pt x="359928" y="166345"/>
                  <a:pt x="360063" y="159118"/>
                </a:cubicBezTo>
                <a:cubicBezTo>
                  <a:pt x="360197" y="151893"/>
                  <a:pt x="360264" y="141853"/>
                  <a:pt x="360264" y="129006"/>
                </a:cubicBezTo>
                <a:cubicBezTo>
                  <a:pt x="360264" y="116157"/>
                  <a:pt x="360198" y="106121"/>
                  <a:pt x="360063" y="98894"/>
                </a:cubicBezTo>
                <a:close/>
                <a:moveTo>
                  <a:pt x="251461" y="139847"/>
                </a:moveTo>
                <a:lnTo>
                  <a:pt x="148680" y="204083"/>
                </a:lnTo>
                <a:cubicBezTo>
                  <a:pt x="146805" y="205422"/>
                  <a:pt x="144528" y="206090"/>
                  <a:pt x="141853" y="206090"/>
                </a:cubicBezTo>
                <a:cubicBezTo>
                  <a:pt x="139847" y="206090"/>
                  <a:pt x="137772" y="205553"/>
                  <a:pt x="135631" y="204483"/>
                </a:cubicBezTo>
                <a:cubicBezTo>
                  <a:pt x="131216" y="202077"/>
                  <a:pt x="129009" y="198328"/>
                  <a:pt x="129009" y="193243"/>
                </a:cubicBezTo>
                <a:lnTo>
                  <a:pt x="129009" y="64769"/>
                </a:lnTo>
                <a:cubicBezTo>
                  <a:pt x="129009" y="59686"/>
                  <a:pt x="131216" y="55937"/>
                  <a:pt x="135631" y="53529"/>
                </a:cubicBezTo>
                <a:cubicBezTo>
                  <a:pt x="140183" y="51116"/>
                  <a:pt x="144531" y="51251"/>
                  <a:pt x="148680" y="53930"/>
                </a:cubicBezTo>
                <a:lnTo>
                  <a:pt x="251461" y="118168"/>
                </a:lnTo>
                <a:cubicBezTo>
                  <a:pt x="255475" y="120439"/>
                  <a:pt x="257482" y="124054"/>
                  <a:pt x="257482" y="129007"/>
                </a:cubicBezTo>
                <a:cubicBezTo>
                  <a:pt x="257482" y="133957"/>
                  <a:pt x="255474" y="137573"/>
                  <a:pt x="251461" y="13984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043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 3">
  <p:cSld name="Thank You 3">
    <p:bg>
      <p:bgPr>
        <a:solidFill>
          <a:srgbClr val="E6E6E6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>
            <a:spLocks noGrp="1"/>
          </p:cNvSpPr>
          <p:nvPr>
            <p:ph type="ctrTitle"/>
          </p:nvPr>
        </p:nvSpPr>
        <p:spPr>
          <a:xfrm>
            <a:off x="612000" y="1773239"/>
            <a:ext cx="10728000" cy="1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82828"/>
              </a:buClr>
              <a:buSzPts val="6600"/>
              <a:buFont typeface="Century Gothic"/>
              <a:buNone/>
              <a:defRPr sz="8800">
                <a:solidFill>
                  <a:srgbClr val="28282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body" idx="1"/>
          </p:nvPr>
        </p:nvSpPr>
        <p:spPr>
          <a:xfrm>
            <a:off x="612000" y="4140000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b="1" cap="none">
                <a:solidFill>
                  <a:srgbClr val="282828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600"/>
              <a:buFont typeface="Arial"/>
              <a:buNone/>
              <a:defRPr sz="2133" cap="none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body" idx="2"/>
          </p:nvPr>
        </p:nvSpPr>
        <p:spPr>
          <a:xfrm>
            <a:off x="612000" y="4528319"/>
            <a:ext cx="5472000" cy="15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80"/>
              </a:buClr>
              <a:buSzPts val="1500"/>
              <a:buFont typeface="Arial"/>
              <a:buNone/>
              <a:defRPr>
                <a:solidFill>
                  <a:srgbClr val="282828"/>
                </a:solidFill>
              </a:defRPr>
            </a:lvl1pPr>
            <a:lvl2pPr marL="1219170" lvl="1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67">
                <a:solidFill>
                  <a:srgbClr val="282828"/>
                </a:solidFill>
              </a:defRPr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 sz="1867"/>
            </a:lvl5pPr>
            <a:lvl6pPr marL="3657509" lvl="5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0">
            <a:hlinkClick r:id="rId2"/>
          </p:cNvPr>
          <p:cNvSpPr/>
          <p:nvPr/>
        </p:nvSpPr>
        <p:spPr>
          <a:xfrm>
            <a:off x="11380412" y="6278898"/>
            <a:ext cx="360177" cy="360177"/>
          </a:xfrm>
          <a:custGeom>
            <a:avLst/>
            <a:gdLst/>
            <a:ahLst/>
            <a:cxnLst/>
            <a:rect l="l" t="t" r="r" b="b"/>
            <a:pathLst>
              <a:path w="289687" h="289687" extrusionOk="0">
                <a:moveTo>
                  <a:pt x="245176" y="38"/>
                </a:moveTo>
                <a:lnTo>
                  <a:pt x="48188" y="38"/>
                </a:lnTo>
                <a:cubicBezTo>
                  <a:pt x="22589" y="38"/>
                  <a:pt x="38" y="18637"/>
                  <a:pt x="38" y="44237"/>
                </a:cubicBezTo>
                <a:lnTo>
                  <a:pt x="38" y="241224"/>
                </a:lnTo>
                <a:cubicBezTo>
                  <a:pt x="38" y="266823"/>
                  <a:pt x="22589" y="289726"/>
                  <a:pt x="48188" y="289726"/>
                </a:cubicBezTo>
                <a:lnTo>
                  <a:pt x="170156" y="289726"/>
                </a:lnTo>
                <a:cubicBezTo>
                  <a:pt x="169928" y="251757"/>
                  <a:pt x="170211" y="209475"/>
                  <a:pt x="170026" y="172735"/>
                </a:cubicBezTo>
                <a:cubicBezTo>
                  <a:pt x="162247" y="172656"/>
                  <a:pt x="154461" y="172254"/>
                  <a:pt x="146681" y="172134"/>
                </a:cubicBezTo>
                <a:cubicBezTo>
                  <a:pt x="146710" y="159150"/>
                  <a:pt x="146693" y="145896"/>
                  <a:pt x="146698" y="132913"/>
                </a:cubicBezTo>
                <a:cubicBezTo>
                  <a:pt x="154473" y="132817"/>
                  <a:pt x="162252" y="132799"/>
                  <a:pt x="170026" y="132725"/>
                </a:cubicBezTo>
                <a:cubicBezTo>
                  <a:pt x="170264" y="120099"/>
                  <a:pt x="169789" y="107395"/>
                  <a:pt x="170275" y="94780"/>
                </a:cubicBezTo>
                <a:cubicBezTo>
                  <a:pt x="171051" y="84792"/>
                  <a:pt x="174859" y="74697"/>
                  <a:pt x="182327" y="67796"/>
                </a:cubicBezTo>
                <a:cubicBezTo>
                  <a:pt x="191368" y="59191"/>
                  <a:pt x="204224" y="56267"/>
                  <a:pt x="216349" y="55905"/>
                </a:cubicBezTo>
                <a:cubicBezTo>
                  <a:pt x="229169" y="55790"/>
                  <a:pt x="241990" y="55851"/>
                  <a:pt x="254817" y="55857"/>
                </a:cubicBezTo>
                <a:cubicBezTo>
                  <a:pt x="254867" y="69385"/>
                  <a:pt x="254867" y="82915"/>
                  <a:pt x="254811" y="96443"/>
                </a:cubicBezTo>
                <a:cubicBezTo>
                  <a:pt x="246522" y="96429"/>
                  <a:pt x="238228" y="96459"/>
                  <a:pt x="229939" y="96425"/>
                </a:cubicBezTo>
                <a:cubicBezTo>
                  <a:pt x="224688" y="96097"/>
                  <a:pt x="219290" y="100080"/>
                  <a:pt x="218335" y="105291"/>
                </a:cubicBezTo>
                <a:cubicBezTo>
                  <a:pt x="218210" y="114344"/>
                  <a:pt x="218290" y="123401"/>
                  <a:pt x="218294" y="132451"/>
                </a:cubicBezTo>
                <a:cubicBezTo>
                  <a:pt x="230448" y="132503"/>
                  <a:pt x="242606" y="132437"/>
                  <a:pt x="254760" y="132482"/>
                </a:cubicBezTo>
                <a:cubicBezTo>
                  <a:pt x="253871" y="145581"/>
                  <a:pt x="252242" y="158616"/>
                  <a:pt x="250341" y="171602"/>
                </a:cubicBezTo>
                <a:cubicBezTo>
                  <a:pt x="239603" y="171698"/>
                  <a:pt x="228857" y="172667"/>
                  <a:pt x="218125" y="172728"/>
                </a:cubicBezTo>
                <a:cubicBezTo>
                  <a:pt x="218034" y="209457"/>
                  <a:pt x="218153" y="251756"/>
                  <a:pt x="218060" y="289725"/>
                </a:cubicBezTo>
                <a:lnTo>
                  <a:pt x="245175" y="289725"/>
                </a:lnTo>
                <a:cubicBezTo>
                  <a:pt x="270774" y="289725"/>
                  <a:pt x="289725" y="266823"/>
                  <a:pt x="289725" y="241223"/>
                </a:cubicBezTo>
                <a:lnTo>
                  <a:pt x="289725" y="44237"/>
                </a:lnTo>
                <a:cubicBezTo>
                  <a:pt x="289726" y="18637"/>
                  <a:pt x="270775" y="38"/>
                  <a:pt x="245176" y="38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0">
            <a:hlinkClick r:id="rId3"/>
          </p:cNvPr>
          <p:cNvSpPr/>
          <p:nvPr/>
        </p:nvSpPr>
        <p:spPr>
          <a:xfrm>
            <a:off x="10792237" y="6278545"/>
            <a:ext cx="360705" cy="360705"/>
          </a:xfrm>
          <a:custGeom>
            <a:avLst/>
            <a:gdLst/>
            <a:ahLst/>
            <a:cxnLst/>
            <a:rect l="l" t="t" r="r" b="b"/>
            <a:pathLst>
              <a:path w="360705" h="360705" extrusionOk="0">
                <a:moveTo>
                  <a:pt x="324529" y="529"/>
                </a:moveTo>
                <a:lnTo>
                  <a:pt x="36529" y="529"/>
                </a:lnTo>
                <a:cubicBezTo>
                  <a:pt x="16729" y="529"/>
                  <a:pt x="529" y="16729"/>
                  <a:pt x="529" y="36529"/>
                </a:cubicBezTo>
                <a:lnTo>
                  <a:pt x="529" y="324529"/>
                </a:lnTo>
                <a:cubicBezTo>
                  <a:pt x="529" y="344329"/>
                  <a:pt x="16729" y="360529"/>
                  <a:pt x="36529" y="360529"/>
                </a:cubicBezTo>
                <a:lnTo>
                  <a:pt x="324529" y="360529"/>
                </a:lnTo>
                <a:cubicBezTo>
                  <a:pt x="344329" y="360529"/>
                  <a:pt x="360529" y="344329"/>
                  <a:pt x="360529" y="324529"/>
                </a:cubicBezTo>
                <a:lnTo>
                  <a:pt x="360529" y="36529"/>
                </a:lnTo>
                <a:cubicBezTo>
                  <a:pt x="360529" y="16729"/>
                  <a:pt x="344329" y="529"/>
                  <a:pt x="324529" y="529"/>
                </a:cubicBezTo>
                <a:close/>
                <a:moveTo>
                  <a:pt x="108529" y="306529"/>
                </a:moveTo>
                <a:lnTo>
                  <a:pt x="54529" y="306529"/>
                </a:lnTo>
                <a:lnTo>
                  <a:pt x="54529" y="144529"/>
                </a:lnTo>
                <a:lnTo>
                  <a:pt x="108529" y="144529"/>
                </a:lnTo>
                <a:lnTo>
                  <a:pt x="108529" y="306529"/>
                </a:lnTo>
                <a:close/>
                <a:moveTo>
                  <a:pt x="81529" y="113929"/>
                </a:moveTo>
                <a:cubicBezTo>
                  <a:pt x="63529" y="113929"/>
                  <a:pt x="49129" y="99529"/>
                  <a:pt x="49129" y="81529"/>
                </a:cubicBezTo>
                <a:cubicBezTo>
                  <a:pt x="49129" y="63529"/>
                  <a:pt x="63529" y="49129"/>
                  <a:pt x="81529" y="49129"/>
                </a:cubicBezTo>
                <a:cubicBezTo>
                  <a:pt x="99529" y="49129"/>
                  <a:pt x="113929" y="63529"/>
                  <a:pt x="113929" y="81529"/>
                </a:cubicBezTo>
                <a:cubicBezTo>
                  <a:pt x="113929" y="99529"/>
                  <a:pt x="99529" y="113929"/>
                  <a:pt x="81529" y="113929"/>
                </a:cubicBezTo>
                <a:close/>
                <a:moveTo>
                  <a:pt x="306529" y="306529"/>
                </a:moveTo>
                <a:lnTo>
                  <a:pt x="252529" y="306529"/>
                </a:lnTo>
                <a:lnTo>
                  <a:pt x="252529" y="211129"/>
                </a:lnTo>
                <a:cubicBezTo>
                  <a:pt x="252529" y="196730"/>
                  <a:pt x="239929" y="184129"/>
                  <a:pt x="225529" y="184129"/>
                </a:cubicBezTo>
                <a:cubicBezTo>
                  <a:pt x="211129" y="184129"/>
                  <a:pt x="198529" y="196730"/>
                  <a:pt x="198529" y="211129"/>
                </a:cubicBezTo>
                <a:lnTo>
                  <a:pt x="198529" y="306529"/>
                </a:lnTo>
                <a:lnTo>
                  <a:pt x="144529" y="306529"/>
                </a:lnTo>
                <a:lnTo>
                  <a:pt x="144529" y="144529"/>
                </a:lnTo>
                <a:lnTo>
                  <a:pt x="198529" y="144529"/>
                </a:lnTo>
                <a:lnTo>
                  <a:pt x="198529" y="166129"/>
                </a:lnTo>
                <a:cubicBezTo>
                  <a:pt x="207529" y="151729"/>
                  <a:pt x="227329" y="140929"/>
                  <a:pt x="243529" y="140929"/>
                </a:cubicBezTo>
                <a:cubicBezTo>
                  <a:pt x="277729" y="140929"/>
                  <a:pt x="306529" y="169729"/>
                  <a:pt x="306529" y="203929"/>
                </a:cubicBezTo>
                <a:lnTo>
                  <a:pt x="306529" y="306529"/>
                </a:ln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0">
            <a:hlinkClick r:id="rId4"/>
          </p:cNvPr>
          <p:cNvSpPr/>
          <p:nvPr/>
        </p:nvSpPr>
        <p:spPr>
          <a:xfrm>
            <a:off x="10139173" y="6278897"/>
            <a:ext cx="425580" cy="359987"/>
          </a:xfrm>
          <a:custGeom>
            <a:avLst/>
            <a:gdLst/>
            <a:ahLst/>
            <a:cxnLst/>
            <a:rect l="l" t="t" r="r" b="b"/>
            <a:pathLst>
              <a:path w="360661" h="305073" extrusionOk="0">
                <a:moveTo>
                  <a:pt x="349679" y="43543"/>
                </a:moveTo>
                <a:cubicBezTo>
                  <a:pt x="347905" y="44062"/>
                  <a:pt x="346131" y="44544"/>
                  <a:pt x="344358" y="44993"/>
                </a:cubicBezTo>
                <a:cubicBezTo>
                  <a:pt x="333516" y="47731"/>
                  <a:pt x="332519" y="44119"/>
                  <a:pt x="340369" y="36148"/>
                </a:cubicBezTo>
                <a:cubicBezTo>
                  <a:pt x="343884" y="32577"/>
                  <a:pt x="346990" y="28692"/>
                  <a:pt x="349688" y="24497"/>
                </a:cubicBezTo>
                <a:cubicBezTo>
                  <a:pt x="355734" y="15088"/>
                  <a:pt x="350490" y="10985"/>
                  <a:pt x="340203" y="15380"/>
                </a:cubicBezTo>
                <a:cubicBezTo>
                  <a:pt x="336533" y="16948"/>
                  <a:pt x="332803" y="18369"/>
                  <a:pt x="329021" y="19637"/>
                </a:cubicBezTo>
                <a:cubicBezTo>
                  <a:pt x="318421" y="23196"/>
                  <a:pt x="303380" y="17827"/>
                  <a:pt x="293935" y="11836"/>
                </a:cubicBezTo>
                <a:cubicBezTo>
                  <a:pt x="282012" y="4275"/>
                  <a:pt x="268461" y="496"/>
                  <a:pt x="253278" y="496"/>
                </a:cubicBezTo>
                <a:cubicBezTo>
                  <a:pt x="232011" y="496"/>
                  <a:pt x="213884" y="7997"/>
                  <a:pt x="198886" y="22986"/>
                </a:cubicBezTo>
                <a:cubicBezTo>
                  <a:pt x="183893" y="37983"/>
                  <a:pt x="176393" y="56115"/>
                  <a:pt x="176393" y="77377"/>
                </a:cubicBezTo>
                <a:cubicBezTo>
                  <a:pt x="176393" y="80285"/>
                  <a:pt x="176559" y="83237"/>
                  <a:pt x="176887" y="86230"/>
                </a:cubicBezTo>
                <a:cubicBezTo>
                  <a:pt x="177426" y="91102"/>
                  <a:pt x="169221" y="94634"/>
                  <a:pt x="158148" y="93070"/>
                </a:cubicBezTo>
                <a:cubicBezTo>
                  <a:pt x="134196" y="89688"/>
                  <a:pt x="111439" y="82431"/>
                  <a:pt x="89873" y="71305"/>
                </a:cubicBezTo>
                <a:cubicBezTo>
                  <a:pt x="68485" y="60273"/>
                  <a:pt x="49608" y="46390"/>
                  <a:pt x="33246" y="29655"/>
                </a:cubicBezTo>
                <a:cubicBezTo>
                  <a:pt x="25424" y="21657"/>
                  <a:pt x="14846" y="22346"/>
                  <a:pt x="11926" y="33143"/>
                </a:cubicBezTo>
                <a:cubicBezTo>
                  <a:pt x="10176" y="39615"/>
                  <a:pt x="9306" y="46345"/>
                  <a:pt x="9306" y="53336"/>
                </a:cubicBezTo>
                <a:cubicBezTo>
                  <a:pt x="9306" y="66511"/>
                  <a:pt x="12400" y="78729"/>
                  <a:pt x="18588" y="89993"/>
                </a:cubicBezTo>
                <a:cubicBezTo>
                  <a:pt x="21666" y="95598"/>
                  <a:pt x="25271" y="100672"/>
                  <a:pt x="29410" y="105213"/>
                </a:cubicBezTo>
                <a:cubicBezTo>
                  <a:pt x="36373" y="112855"/>
                  <a:pt x="35307" y="117290"/>
                  <a:pt x="25616" y="114573"/>
                </a:cubicBezTo>
                <a:cubicBezTo>
                  <a:pt x="15928" y="111855"/>
                  <a:pt x="8829" y="107821"/>
                  <a:pt x="8829" y="108085"/>
                </a:cubicBezTo>
                <a:cubicBezTo>
                  <a:pt x="8829" y="108348"/>
                  <a:pt x="8829" y="108563"/>
                  <a:pt x="8829" y="108563"/>
                </a:cubicBezTo>
                <a:cubicBezTo>
                  <a:pt x="8829" y="127124"/>
                  <a:pt x="14657" y="143433"/>
                  <a:pt x="26320" y="157474"/>
                </a:cubicBezTo>
                <a:cubicBezTo>
                  <a:pt x="33505" y="166125"/>
                  <a:pt x="41852" y="172807"/>
                  <a:pt x="51358" y="177514"/>
                </a:cubicBezTo>
                <a:cubicBezTo>
                  <a:pt x="61381" y="182479"/>
                  <a:pt x="66051" y="185248"/>
                  <a:pt x="60446" y="185974"/>
                </a:cubicBezTo>
                <a:cubicBezTo>
                  <a:pt x="57064" y="186411"/>
                  <a:pt x="53662" y="186630"/>
                  <a:pt x="50240" y="186630"/>
                </a:cubicBezTo>
                <a:cubicBezTo>
                  <a:pt x="47924" y="186630"/>
                  <a:pt x="45494" y="186524"/>
                  <a:pt x="42958" y="186310"/>
                </a:cubicBezTo>
                <a:cubicBezTo>
                  <a:pt x="38949" y="185970"/>
                  <a:pt x="38228" y="194325"/>
                  <a:pt x="44307" y="203713"/>
                </a:cubicBezTo>
                <a:cubicBezTo>
                  <a:pt x="49139" y="211173"/>
                  <a:pt x="55323" y="217738"/>
                  <a:pt x="62856" y="223408"/>
                </a:cubicBezTo>
                <a:cubicBezTo>
                  <a:pt x="70519" y="229180"/>
                  <a:pt x="78777" y="233322"/>
                  <a:pt x="87618" y="235846"/>
                </a:cubicBezTo>
                <a:cubicBezTo>
                  <a:pt x="98375" y="238912"/>
                  <a:pt x="100533" y="244497"/>
                  <a:pt x="90942" y="250248"/>
                </a:cubicBezTo>
                <a:cubicBezTo>
                  <a:pt x="67210" y="264488"/>
                  <a:pt x="40945" y="271607"/>
                  <a:pt x="12154" y="271607"/>
                </a:cubicBezTo>
                <a:cubicBezTo>
                  <a:pt x="8910" y="271607"/>
                  <a:pt x="5816" y="271535"/>
                  <a:pt x="2860" y="271393"/>
                </a:cubicBezTo>
                <a:cubicBezTo>
                  <a:pt x="-2272" y="271146"/>
                  <a:pt x="1171" y="275665"/>
                  <a:pt x="11077" y="280854"/>
                </a:cubicBezTo>
                <a:cubicBezTo>
                  <a:pt x="42031" y="297066"/>
                  <a:pt x="75552" y="305166"/>
                  <a:pt x="111646" y="305166"/>
                </a:cubicBezTo>
                <a:cubicBezTo>
                  <a:pt x="138936" y="305166"/>
                  <a:pt x="164564" y="300845"/>
                  <a:pt x="188528" y="292198"/>
                </a:cubicBezTo>
                <a:cubicBezTo>
                  <a:pt x="212483" y="283551"/>
                  <a:pt x="232956" y="271963"/>
                  <a:pt x="249933" y="257444"/>
                </a:cubicBezTo>
                <a:cubicBezTo>
                  <a:pt x="266911" y="242925"/>
                  <a:pt x="281552" y="226227"/>
                  <a:pt x="293851" y="207341"/>
                </a:cubicBezTo>
                <a:cubicBezTo>
                  <a:pt x="306148" y="188457"/>
                  <a:pt x="315308" y="168741"/>
                  <a:pt x="321343" y="148196"/>
                </a:cubicBezTo>
                <a:cubicBezTo>
                  <a:pt x="327369" y="127646"/>
                  <a:pt x="330387" y="107056"/>
                  <a:pt x="330387" y="86425"/>
                </a:cubicBezTo>
                <a:cubicBezTo>
                  <a:pt x="330387" y="84566"/>
                  <a:pt x="330371" y="82897"/>
                  <a:pt x="330342" y="81428"/>
                </a:cubicBezTo>
                <a:cubicBezTo>
                  <a:pt x="330286" y="78665"/>
                  <a:pt x="337592" y="71189"/>
                  <a:pt x="345748" y="63539"/>
                </a:cubicBezTo>
                <a:cubicBezTo>
                  <a:pt x="349430" y="60084"/>
                  <a:pt x="352941" y="56459"/>
                  <a:pt x="356295" y="52657"/>
                </a:cubicBezTo>
                <a:cubicBezTo>
                  <a:pt x="363693" y="44260"/>
                  <a:pt x="360416" y="40413"/>
                  <a:pt x="349679" y="43543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0">
            <a:hlinkClick r:id="rId5"/>
          </p:cNvPr>
          <p:cNvSpPr/>
          <p:nvPr/>
        </p:nvSpPr>
        <p:spPr>
          <a:xfrm>
            <a:off x="9407115" y="6278897"/>
            <a:ext cx="504984" cy="360280"/>
          </a:xfrm>
          <a:custGeom>
            <a:avLst/>
            <a:gdLst/>
            <a:ahLst/>
            <a:cxnLst/>
            <a:rect l="l" t="t" r="r" b="b"/>
            <a:pathLst>
              <a:path w="360703" h="257343" extrusionOk="0">
                <a:moveTo>
                  <a:pt x="360063" y="98894"/>
                </a:moveTo>
                <a:cubicBezTo>
                  <a:pt x="359932" y="91668"/>
                  <a:pt x="359359" y="82531"/>
                  <a:pt x="358359" y="71493"/>
                </a:cubicBezTo>
                <a:cubicBezTo>
                  <a:pt x="357353" y="60448"/>
                  <a:pt x="355913" y="50578"/>
                  <a:pt x="354042" y="41881"/>
                </a:cubicBezTo>
                <a:cubicBezTo>
                  <a:pt x="351900" y="32112"/>
                  <a:pt x="347249" y="23881"/>
                  <a:pt x="340090" y="17189"/>
                </a:cubicBezTo>
                <a:cubicBezTo>
                  <a:pt x="332932" y="10496"/>
                  <a:pt x="324600" y="6616"/>
                  <a:pt x="315095" y="5544"/>
                </a:cubicBezTo>
                <a:cubicBezTo>
                  <a:pt x="285382" y="2201"/>
                  <a:pt x="240483" y="527"/>
                  <a:pt x="180395" y="527"/>
                </a:cubicBezTo>
                <a:cubicBezTo>
                  <a:pt x="120307" y="527"/>
                  <a:pt x="75407" y="2201"/>
                  <a:pt x="45696" y="5544"/>
                </a:cubicBezTo>
                <a:cubicBezTo>
                  <a:pt x="36193" y="6616"/>
                  <a:pt x="27894" y="10496"/>
                  <a:pt x="20803" y="17189"/>
                </a:cubicBezTo>
                <a:cubicBezTo>
                  <a:pt x="13709" y="23879"/>
                  <a:pt x="9091" y="32110"/>
                  <a:pt x="6950" y="41881"/>
                </a:cubicBezTo>
                <a:cubicBezTo>
                  <a:pt x="4944" y="50581"/>
                  <a:pt x="3437" y="60450"/>
                  <a:pt x="2434" y="71493"/>
                </a:cubicBezTo>
                <a:cubicBezTo>
                  <a:pt x="1432" y="82531"/>
                  <a:pt x="862" y="91664"/>
                  <a:pt x="729" y="98894"/>
                </a:cubicBezTo>
                <a:cubicBezTo>
                  <a:pt x="593" y="106121"/>
                  <a:pt x="527" y="116157"/>
                  <a:pt x="527" y="129006"/>
                </a:cubicBezTo>
                <a:cubicBezTo>
                  <a:pt x="527" y="141853"/>
                  <a:pt x="593" y="151893"/>
                  <a:pt x="730" y="159118"/>
                </a:cubicBezTo>
                <a:cubicBezTo>
                  <a:pt x="863" y="166349"/>
                  <a:pt x="1432" y="175480"/>
                  <a:pt x="2434" y="186518"/>
                </a:cubicBezTo>
                <a:cubicBezTo>
                  <a:pt x="3438" y="197562"/>
                  <a:pt x="4877" y="207432"/>
                  <a:pt x="6751" y="216131"/>
                </a:cubicBezTo>
                <a:cubicBezTo>
                  <a:pt x="8892" y="225902"/>
                  <a:pt x="13542" y="234132"/>
                  <a:pt x="20702" y="240821"/>
                </a:cubicBezTo>
                <a:cubicBezTo>
                  <a:pt x="27863" y="247513"/>
                  <a:pt x="36196" y="251393"/>
                  <a:pt x="45697" y="252465"/>
                </a:cubicBezTo>
                <a:cubicBezTo>
                  <a:pt x="75407" y="255812"/>
                  <a:pt x="120305" y="257484"/>
                  <a:pt x="180396" y="257484"/>
                </a:cubicBezTo>
                <a:cubicBezTo>
                  <a:pt x="240489" y="257484"/>
                  <a:pt x="285383" y="255812"/>
                  <a:pt x="315096" y="252465"/>
                </a:cubicBezTo>
                <a:cubicBezTo>
                  <a:pt x="324600" y="251394"/>
                  <a:pt x="332896" y="247513"/>
                  <a:pt x="339990" y="240821"/>
                </a:cubicBezTo>
                <a:cubicBezTo>
                  <a:pt x="347084" y="234132"/>
                  <a:pt x="351698" y="225897"/>
                  <a:pt x="353840" y="216131"/>
                </a:cubicBezTo>
                <a:cubicBezTo>
                  <a:pt x="355847" y="207432"/>
                  <a:pt x="357353" y="197562"/>
                  <a:pt x="358359" y="186518"/>
                </a:cubicBezTo>
                <a:cubicBezTo>
                  <a:pt x="359359" y="175481"/>
                  <a:pt x="359928" y="166345"/>
                  <a:pt x="360063" y="159118"/>
                </a:cubicBezTo>
                <a:cubicBezTo>
                  <a:pt x="360197" y="151893"/>
                  <a:pt x="360264" y="141853"/>
                  <a:pt x="360264" y="129006"/>
                </a:cubicBezTo>
                <a:cubicBezTo>
                  <a:pt x="360264" y="116157"/>
                  <a:pt x="360198" y="106121"/>
                  <a:pt x="360063" y="98894"/>
                </a:cubicBezTo>
                <a:close/>
                <a:moveTo>
                  <a:pt x="251461" y="139847"/>
                </a:moveTo>
                <a:lnTo>
                  <a:pt x="148680" y="204083"/>
                </a:lnTo>
                <a:cubicBezTo>
                  <a:pt x="146805" y="205422"/>
                  <a:pt x="144528" y="206090"/>
                  <a:pt x="141853" y="206090"/>
                </a:cubicBezTo>
                <a:cubicBezTo>
                  <a:pt x="139847" y="206090"/>
                  <a:pt x="137772" y="205553"/>
                  <a:pt x="135631" y="204483"/>
                </a:cubicBezTo>
                <a:cubicBezTo>
                  <a:pt x="131216" y="202077"/>
                  <a:pt x="129009" y="198328"/>
                  <a:pt x="129009" y="193243"/>
                </a:cubicBezTo>
                <a:lnTo>
                  <a:pt x="129009" y="64769"/>
                </a:lnTo>
                <a:cubicBezTo>
                  <a:pt x="129009" y="59686"/>
                  <a:pt x="131216" y="55937"/>
                  <a:pt x="135631" y="53529"/>
                </a:cubicBezTo>
                <a:cubicBezTo>
                  <a:pt x="140183" y="51116"/>
                  <a:pt x="144531" y="51251"/>
                  <a:pt x="148680" y="53930"/>
                </a:cubicBezTo>
                <a:lnTo>
                  <a:pt x="251461" y="118168"/>
                </a:lnTo>
                <a:cubicBezTo>
                  <a:pt x="255475" y="120439"/>
                  <a:pt x="257482" y="124054"/>
                  <a:pt x="257482" y="129007"/>
                </a:cubicBezTo>
                <a:cubicBezTo>
                  <a:pt x="257482" y="133957"/>
                  <a:pt x="255474" y="137573"/>
                  <a:pt x="251461" y="139847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9260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yhjä">
  <p:cSld name="Tyhjä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507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_content">
  <p:cSld name="Case_conten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>
            <a:spLocks noGrp="1"/>
          </p:cNvSpPr>
          <p:nvPr>
            <p:ph type="body" idx="1"/>
          </p:nvPr>
        </p:nvSpPr>
        <p:spPr>
          <a:xfrm>
            <a:off x="4645151" y="915700"/>
            <a:ext cx="6584000" cy="55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/>
            </a:lvl1pPr>
            <a:lvl2pPr marL="1219170" lvl="1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2pPr>
            <a:lvl3pPr marL="1828754" lvl="2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4pPr>
            <a:lvl5pPr marL="3047924" lvl="4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5pPr>
            <a:lvl6pPr marL="3657509" lvl="5" indent="-423323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 rtl="0">
              <a:lnSpc>
                <a:spcPct val="120000"/>
              </a:lnSpc>
              <a:spcBef>
                <a:spcPts val="667"/>
              </a:spcBef>
              <a:spcAft>
                <a:spcPts val="6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585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 Grey">
  <p:cSld name="6_Section Header Grey">
    <p:bg>
      <p:bgPr>
        <a:solidFill>
          <a:srgbClr val="E6E6E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>
            <a:spLocks noGrp="1"/>
          </p:cNvSpPr>
          <p:nvPr>
            <p:ph type="ctrTitle"/>
          </p:nvPr>
        </p:nvSpPr>
        <p:spPr>
          <a:xfrm>
            <a:off x="643467" y="554039"/>
            <a:ext cx="11191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5467" b="1" i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1"/>
          </p:nvPr>
        </p:nvSpPr>
        <p:spPr>
          <a:xfrm>
            <a:off x="629999" y="4536227"/>
            <a:ext cx="21600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467" b="1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2"/>
          </p:nvPr>
        </p:nvSpPr>
        <p:spPr>
          <a:xfrm>
            <a:off x="630000" y="1697433"/>
            <a:ext cx="2160000" cy="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 sz="2400" b="1" i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3"/>
          <p:cNvSpPr txBox="1">
            <a:spLocks noGrp="1"/>
          </p:cNvSpPr>
          <p:nvPr>
            <p:ph type="body" idx="3"/>
          </p:nvPr>
        </p:nvSpPr>
        <p:spPr>
          <a:xfrm>
            <a:off x="3605799" y="4546611"/>
            <a:ext cx="21600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467" b="1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3"/>
          <p:cNvSpPr txBox="1">
            <a:spLocks noGrp="1"/>
          </p:cNvSpPr>
          <p:nvPr>
            <p:ph type="body" idx="4"/>
          </p:nvPr>
        </p:nvSpPr>
        <p:spPr>
          <a:xfrm>
            <a:off x="3605799" y="1707817"/>
            <a:ext cx="2160000" cy="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 sz="2400" b="1" i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3"/>
          <p:cNvSpPr txBox="1">
            <a:spLocks noGrp="1"/>
          </p:cNvSpPr>
          <p:nvPr>
            <p:ph type="body" idx="5"/>
          </p:nvPr>
        </p:nvSpPr>
        <p:spPr>
          <a:xfrm>
            <a:off x="6503516" y="4536227"/>
            <a:ext cx="21600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467" b="1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3"/>
          <p:cNvSpPr txBox="1">
            <a:spLocks noGrp="1"/>
          </p:cNvSpPr>
          <p:nvPr>
            <p:ph type="body" idx="6"/>
          </p:nvPr>
        </p:nvSpPr>
        <p:spPr>
          <a:xfrm>
            <a:off x="6503517" y="1697433"/>
            <a:ext cx="2160000" cy="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 sz="2400" b="1" i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3"/>
          <p:cNvSpPr txBox="1">
            <a:spLocks noGrp="1"/>
          </p:cNvSpPr>
          <p:nvPr>
            <p:ph type="body" idx="7"/>
          </p:nvPr>
        </p:nvSpPr>
        <p:spPr>
          <a:xfrm>
            <a:off x="9373187" y="4536227"/>
            <a:ext cx="21600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467" b="1" i="0">
                <a:latin typeface="Arial"/>
                <a:ea typeface="Arial"/>
                <a:cs typeface="Arial"/>
                <a:sym typeface="Arial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3"/>
          <p:cNvSpPr txBox="1">
            <a:spLocks noGrp="1"/>
          </p:cNvSpPr>
          <p:nvPr>
            <p:ph type="body" idx="8"/>
          </p:nvPr>
        </p:nvSpPr>
        <p:spPr>
          <a:xfrm>
            <a:off x="9373188" y="1697433"/>
            <a:ext cx="2160000" cy="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  <a:defRPr sz="2400" b="1" i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13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9">
          <p15:clr>
            <a:srgbClr val="FBAE40"/>
          </p15:clr>
        </p15:guide>
        <p15:guide id="2" pos="175">
          <p15:clr>
            <a:srgbClr val="FBAE40"/>
          </p15:clr>
        </p15:guide>
        <p15:guide id="3" orient="horz" pos="2692">
          <p15:clr>
            <a:srgbClr val="FBAE40"/>
          </p15:clr>
        </p15:guide>
        <p15:guide id="4" pos="2880">
          <p15:clr>
            <a:srgbClr val="FBAE40"/>
          </p15:clr>
        </p15:guide>
        <p15:guide id="5" pos="1587">
          <p15:clr>
            <a:srgbClr val="FBAE40"/>
          </p15:clr>
        </p15:guide>
        <p15:guide id="6" pos="4173">
          <p15:clr>
            <a:srgbClr val="FBAE40"/>
          </p15:clr>
        </p15:guide>
        <p15:guide id="7" orient="horz" pos="157">
          <p15:clr>
            <a:srgbClr val="FBAE40"/>
          </p15:clr>
        </p15:guide>
        <p15:guide id="8" pos="5449">
          <p15:clr>
            <a:srgbClr val="FBAE40"/>
          </p15:clr>
        </p15:guide>
        <p15:guide id="9" orient="horz" pos="3151">
          <p15:clr>
            <a:srgbClr val="FBAE40"/>
          </p15:clr>
        </p15:guide>
        <p15:guide id="10" pos="295">
          <p15:clr>
            <a:srgbClr val="FBAE40"/>
          </p15:clr>
        </p15:guide>
        <p15:guide id="11" orient="horz" pos="1619">
          <p15:clr>
            <a:srgbClr val="FBAE40"/>
          </p15:clr>
        </p15:guide>
        <p15:guide id="12" orient="horz" pos="7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icture and Content">
  <p:cSld name="1_Picture and Conte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body" idx="1"/>
          </p:nvPr>
        </p:nvSpPr>
        <p:spPr>
          <a:xfrm>
            <a:off x="4607999" y="1764000"/>
            <a:ext cx="6738400" cy="4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3178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/>
            </a:lvl1pPr>
            <a:lvl2pPr marL="1219170" lvl="1" indent="-4233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600"/>
            </a:lvl2pPr>
            <a:lvl3pPr marL="1828754" lvl="2" indent="-406390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/>
            </a:lvl3pPr>
            <a:lvl4pPr marL="2438339" lvl="3" indent="-397923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600"/>
            </a:lvl4pPr>
            <a:lvl5pPr marL="3047924" lvl="4" indent="-397923" algn="l" rtl="0">
              <a:lnSpc>
                <a:spcPct val="12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600"/>
            </a:lvl5pPr>
            <a:lvl6pPr marL="3657509" lvl="5" indent="-397923" algn="l" rtl="0">
              <a:lnSpc>
                <a:spcPct val="110000"/>
              </a:lnSpc>
              <a:spcBef>
                <a:spcPts val="667"/>
              </a:spcBef>
              <a:spcAft>
                <a:spcPts val="0"/>
              </a:spcAft>
              <a:buSzPts val="1100"/>
              <a:buChar char="•"/>
              <a:defRPr/>
            </a:lvl6pPr>
            <a:lvl7pPr marL="4267093" lvl="6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7pPr>
            <a:lvl8pPr marL="4876678" lvl="7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8pPr>
            <a:lvl9pPr marL="5486263" lvl="8" indent="-3979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title"/>
          </p:nvPr>
        </p:nvSpPr>
        <p:spPr>
          <a:xfrm>
            <a:off x="4608000" y="270000"/>
            <a:ext cx="67384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44"/>
          <p:cNvSpPr>
            <a:spLocks noGrp="1"/>
          </p:cNvSpPr>
          <p:nvPr>
            <p:ph type="pic" idx="2"/>
          </p:nvPr>
        </p:nvSpPr>
        <p:spPr>
          <a:xfrm>
            <a:off x="0" y="0"/>
            <a:ext cx="406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4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02822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ed List">
  <p:cSld name="Numbered Lis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5"/>
          <p:cNvSpPr txBox="1">
            <a:spLocks noGrp="1"/>
          </p:cNvSpPr>
          <p:nvPr>
            <p:ph type="body" idx="1"/>
          </p:nvPr>
        </p:nvSpPr>
        <p:spPr>
          <a:xfrm>
            <a:off x="586964" y="1577929"/>
            <a:ext cx="11062000" cy="1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448722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AutoNum type="arabicPeriod"/>
              <a:defRPr sz="2267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marR="0" lvl="1" indent="-431789" algn="l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rial"/>
              <a:buAutoNum type="romanUcPeriod"/>
              <a:defRPr sz="2000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828754" marR="0" lvl="2" indent="-414856" algn="l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300"/>
              <a:buFont typeface="Arial"/>
              <a:buAutoNum type="arabicPeriod"/>
              <a:defRPr sz="1733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2438339" marR="0" lvl="3" indent="-397923" algn="l" rtl="0">
              <a:spcBef>
                <a:spcPts val="533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AutoNum type="arabicPeriod"/>
              <a:defRPr sz="1467" b="0" i="0" u="none" strike="noStrike" cap="none">
                <a:solidFill>
                  <a:schemeClr val="accent5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3047924" marR="0" lvl="4" indent="-304792" algn="l" rtl="0">
              <a:spcBef>
                <a:spcPts val="533"/>
              </a:spcBef>
              <a:spcAft>
                <a:spcPts val="0"/>
              </a:spcAft>
              <a:buClr>
                <a:srgbClr val="4C4C4C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4C4C4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45"/>
          <p:cNvSpPr txBox="1">
            <a:spLocks noGrp="1"/>
          </p:cNvSpPr>
          <p:nvPr>
            <p:ph type="body" idx="2"/>
          </p:nvPr>
        </p:nvSpPr>
        <p:spPr>
          <a:xfrm>
            <a:off x="591715" y="498916"/>
            <a:ext cx="11057600" cy="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4C4C4C"/>
              </a:buClr>
              <a:buSzPts val="2800"/>
              <a:buFont typeface="Arial"/>
              <a:buNone/>
              <a:defRPr sz="3733" b="0" i="0" u="none" strike="noStrike" cap="none">
                <a:solidFill>
                  <a:srgbClr val="4C4C4C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1219170" marR="0" lvl="1" indent="-516454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3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8258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30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6"/>
          <p:cNvSpPr>
            <a:spLocks noGrp="1"/>
          </p:cNvSpPr>
          <p:nvPr>
            <p:ph type="pic" idx="2"/>
          </p:nvPr>
        </p:nvSpPr>
        <p:spPr>
          <a:xfrm>
            <a:off x="-33867" y="0"/>
            <a:ext cx="12313600" cy="6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75" rIns="109725" bIns="54875" anchor="t" anchorCtr="0">
            <a:no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  <a:defRPr sz="3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3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46"/>
          <p:cNvSpPr txBox="1">
            <a:spLocks noGrp="1"/>
          </p:cNvSpPr>
          <p:nvPr>
            <p:ph type="body" idx="1"/>
          </p:nvPr>
        </p:nvSpPr>
        <p:spPr>
          <a:xfrm>
            <a:off x="711200" y="1838476"/>
            <a:ext cx="10583600" cy="46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54875" rIns="109725" bIns="54875" anchor="t" anchorCtr="0">
            <a:noAutofit/>
          </a:bodyPr>
          <a:lstStyle>
            <a:lvl1pPr marL="609585" marR="0" lvl="0" indent="-30479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304792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3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30479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26838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+ Content">
  <p:cSld name="1_Header + Conten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3501" y="5677997"/>
            <a:ext cx="1905004" cy="39442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7"/>
          <p:cNvSpPr txBox="1">
            <a:spLocks noGrp="1"/>
          </p:cNvSpPr>
          <p:nvPr>
            <p:ph type="body" idx="1"/>
          </p:nvPr>
        </p:nvSpPr>
        <p:spPr>
          <a:xfrm>
            <a:off x="956691" y="3102909"/>
            <a:ext cx="10291600" cy="7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"/>
              <a:buNone/>
              <a:defRPr sz="5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marR="0" lvl="1" indent="-516454" algn="l" rtl="0"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–"/>
              <a:defRPr sz="33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8258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33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5F8BB9-A026-472C-A151-0B357FEE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A594C65-455F-46C0-8F0D-E735D9294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CBED5-351B-4F1A-B4C4-CC555DC4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75DB0F-CF4B-488C-A9F1-345501F56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3044255-8D5F-45FB-9FAB-0ECE99A2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19EAB1D-B02A-4E7A-9118-5250CD86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3809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 Image" type="tx">
  <p:cSld name="5_Section Header Imag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1"/>
            <a:ext cx="121919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8"/>
          <p:cNvSpPr/>
          <p:nvPr/>
        </p:nvSpPr>
        <p:spPr>
          <a:xfrm>
            <a:off x="4" y="0"/>
            <a:ext cx="12192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333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8"/>
          <p:cNvSpPr txBox="1">
            <a:spLocks noGrp="1"/>
          </p:cNvSpPr>
          <p:nvPr>
            <p:ph type="title"/>
          </p:nvPr>
        </p:nvSpPr>
        <p:spPr>
          <a:xfrm>
            <a:off x="1163637" y="1433351"/>
            <a:ext cx="9860000" cy="4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48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294" name="Google Shape;294;p48" descr="Pictur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4144" y="-744455"/>
            <a:ext cx="450001" cy="54577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8"/>
          <p:cNvSpPr txBox="1">
            <a:spLocks noGrp="1"/>
          </p:cNvSpPr>
          <p:nvPr>
            <p:ph type="sldNum" idx="12"/>
          </p:nvPr>
        </p:nvSpPr>
        <p:spPr>
          <a:xfrm>
            <a:off x="8462528" y="6217851"/>
            <a:ext cx="2752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" smtClean="0"/>
              <a:pPr/>
              <a:t>‹#›</a:t>
            </a:fld>
            <a:endParaRPr lang="fi"/>
          </a:p>
        </p:txBody>
      </p:sp>
      <p:pic>
        <p:nvPicPr>
          <p:cNvPr id="296" name="Google Shape;296;p48" descr="Picture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4718" y="250107"/>
            <a:ext cx="450001" cy="54577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8"/>
          <p:cNvSpPr txBox="1"/>
          <p:nvPr/>
        </p:nvSpPr>
        <p:spPr>
          <a:xfrm>
            <a:off x="5565140" y="6583045"/>
            <a:ext cx="1061600" cy="2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</a:pPr>
            <a:r>
              <a:rPr lang="fi" sz="12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Confidential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662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9"/>
          <p:cNvSpPr txBox="1">
            <a:spLocks noGrp="1"/>
          </p:cNvSpPr>
          <p:nvPr>
            <p:ph type="title"/>
          </p:nvPr>
        </p:nvSpPr>
        <p:spPr>
          <a:xfrm>
            <a:off x="914400" y="490545"/>
            <a:ext cx="9073600" cy="8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dt" idx="10"/>
          </p:nvPr>
        </p:nvSpPr>
        <p:spPr>
          <a:xfrm>
            <a:off x="8945359" y="6492875"/>
            <a:ext cx="11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152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ftr" idx="11"/>
          </p:nvPr>
        </p:nvSpPr>
        <p:spPr>
          <a:xfrm>
            <a:off x="6988039" y="6492875"/>
            <a:ext cx="1780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152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67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ldNum" idx="12"/>
          </p:nvPr>
        </p:nvSpPr>
        <p:spPr>
          <a:xfrm>
            <a:off x="10370392" y="6492875"/>
            <a:ext cx="598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152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i" smtClean="0"/>
              <a:pPr/>
              <a:t>‹#›</a:t>
            </a:fld>
            <a:endParaRPr lang="fi"/>
          </a:p>
        </p:txBody>
      </p:sp>
    </p:spTree>
    <p:extLst>
      <p:ext uri="{BB962C8B-B14F-4D97-AF65-F5344CB8AC3E}">
        <p14:creationId xmlns:p14="http://schemas.microsoft.com/office/powerpoint/2010/main" val="4208840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spalt-A4">
  <p:cSld name="En spalt-A4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0"/>
          <p:cNvSpPr txBox="1">
            <a:spLocks noGrp="1"/>
          </p:cNvSpPr>
          <p:nvPr>
            <p:ph type="title"/>
          </p:nvPr>
        </p:nvSpPr>
        <p:spPr>
          <a:xfrm>
            <a:off x="498307" y="344864"/>
            <a:ext cx="11205200" cy="6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67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0"/>
          <p:cNvSpPr txBox="1">
            <a:spLocks noGrp="1"/>
          </p:cNvSpPr>
          <p:nvPr>
            <p:ph type="body" idx="1"/>
          </p:nvPr>
        </p:nvSpPr>
        <p:spPr>
          <a:xfrm>
            <a:off x="498307" y="1143128"/>
            <a:ext cx="11204400" cy="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8945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000"/>
              <a:buChar char="•"/>
              <a:defRPr sz="1333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219170" lvl="1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4pPr>
            <a:lvl5pPr marL="3047924" lvl="4" indent="-40639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5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0798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1" type="title">
  <p:cSld name="OPENING SLIDE 1">
    <p:bg>
      <p:bgPr>
        <a:solidFill>
          <a:srgbClr val="FFFF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57" name="Google Shape;457;p49"/>
          <p:cNvPicPr preferRelativeResize="0"/>
          <p:nvPr/>
        </p:nvPicPr>
        <p:blipFill rotWithShape="1">
          <a:blip r:embed="rId2">
            <a:alphaModFix/>
          </a:blip>
          <a:srcRect t="4913" b="4922"/>
          <a:stretch/>
        </p:blipFill>
        <p:spPr>
          <a:xfrm rot="733310">
            <a:off x="6592299" y="1338028"/>
            <a:ext cx="3437296" cy="288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8467" y="833133"/>
            <a:ext cx="3036000" cy="303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59" name="Google Shape;459;p49"/>
          <p:cNvPicPr preferRelativeResize="0"/>
          <p:nvPr/>
        </p:nvPicPr>
        <p:blipFill rotWithShape="1">
          <a:blip r:embed="rId4">
            <a:alphaModFix/>
          </a:blip>
          <a:srcRect t="3095" b="3095"/>
          <a:stretch/>
        </p:blipFill>
        <p:spPr>
          <a:xfrm rot="-1726304">
            <a:off x="7931769" y="2726045"/>
            <a:ext cx="3273897" cy="327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6200" y="3302800"/>
            <a:ext cx="2258800" cy="2258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61" name="Google Shape;461;p49"/>
          <p:cNvSpPr/>
          <p:nvPr/>
        </p:nvSpPr>
        <p:spPr>
          <a:xfrm>
            <a:off x="8288467" y="833133"/>
            <a:ext cx="3036000" cy="2996000"/>
          </a:xfrm>
          <a:prstGeom prst="roundRect">
            <a:avLst>
              <a:gd name="adj" fmla="val 16667"/>
            </a:avLst>
          </a:prstGeom>
          <a:solidFill>
            <a:srgbClr val="053B5C">
              <a:alpha val="32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49"/>
          <p:cNvSpPr/>
          <p:nvPr/>
        </p:nvSpPr>
        <p:spPr>
          <a:xfrm>
            <a:off x="6656184" y="3302800"/>
            <a:ext cx="2258800" cy="2258800"/>
          </a:xfrm>
          <a:prstGeom prst="roundRect">
            <a:avLst>
              <a:gd name="adj" fmla="val 16667"/>
            </a:avLst>
          </a:prstGeom>
          <a:solidFill>
            <a:srgbClr val="053B5C">
              <a:alpha val="32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49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64" name="Google Shape;46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9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5040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5">
  <p:cSld name="OPENING SLIDE 5">
    <p:bg>
      <p:bgPr>
        <a:solidFill>
          <a:srgbClr val="FFFFFF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50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50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70" name="Google Shape;470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8124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6">
  <p:cSld name="OPENING SLIDE 6">
    <p:bg>
      <p:bgPr>
        <a:solidFill>
          <a:srgbClr val="FFFFFF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51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76" name="Google Shape;476;p51"/>
          <p:cNvPicPr preferRelativeResize="0"/>
          <p:nvPr/>
        </p:nvPicPr>
        <p:blipFill rotWithShape="1">
          <a:blip r:embed="rId2">
            <a:alphaModFix/>
          </a:blip>
          <a:srcRect t="79" b="69"/>
          <a:stretch/>
        </p:blipFill>
        <p:spPr>
          <a:xfrm>
            <a:off x="5445134" y="1166534"/>
            <a:ext cx="6633833" cy="437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6294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4 1">
  <p:cSld name="OPENING SLIDE 4 1">
    <p:bg>
      <p:bgPr>
        <a:solidFill>
          <a:srgbClr val="FFFFFF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1" name="Google Shape;481;p52"/>
          <p:cNvPicPr preferRelativeResize="0"/>
          <p:nvPr/>
        </p:nvPicPr>
        <p:blipFill rotWithShape="1">
          <a:blip r:embed="rId2">
            <a:alphaModFix/>
          </a:blip>
          <a:srcRect t="39" b="49"/>
          <a:stretch/>
        </p:blipFill>
        <p:spPr>
          <a:xfrm>
            <a:off x="4895700" y="1124935"/>
            <a:ext cx="7421203" cy="417443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2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2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84" name="Google Shape;4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406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7">
  <p:cSld name="OPENING SLIDE 7">
    <p:bg>
      <p:bgPr>
        <a:solidFill>
          <a:srgbClr val="FFFFFF"/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8" name="Google Shape;488;p53"/>
          <p:cNvPicPr preferRelativeResize="0"/>
          <p:nvPr/>
        </p:nvPicPr>
        <p:blipFill rotWithShape="1">
          <a:blip r:embed="rId2">
            <a:alphaModFix/>
          </a:blip>
          <a:srcRect l="4704" r="15147"/>
          <a:stretch/>
        </p:blipFill>
        <p:spPr>
          <a:xfrm>
            <a:off x="6096133" y="1099634"/>
            <a:ext cx="6095867" cy="428193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3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490" name="Google Shape;490;p53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91" name="Google Shape;4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83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8">
  <p:cSld name="OPENING SLIDE 8">
    <p:bg>
      <p:bgPr>
        <a:solidFill>
          <a:srgbClr val="FFFFFF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95" name="Google Shape;495;p54"/>
          <p:cNvPicPr preferRelativeResize="0"/>
          <p:nvPr/>
        </p:nvPicPr>
        <p:blipFill rotWithShape="1">
          <a:blip r:embed="rId2">
            <a:alphaModFix/>
          </a:blip>
          <a:srcRect t="19" b="29"/>
          <a:stretch/>
        </p:blipFill>
        <p:spPr>
          <a:xfrm>
            <a:off x="5958268" y="1576451"/>
            <a:ext cx="6023601" cy="3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4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p54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498" name="Google Shape;49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 9">
  <p:cSld name="OPENING SLIDE 9">
    <p:bg>
      <p:bgPr>
        <a:solidFill>
          <a:srgbClr val="FFFFFF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CDEDF6"/>
              </a:gs>
              <a:gs pos="100000">
                <a:srgbClr val="F2F3F4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2" name="Google Shape;502;p55"/>
          <p:cNvSpPr txBox="1">
            <a:spLocks noGrp="1"/>
          </p:cNvSpPr>
          <p:nvPr>
            <p:ph type="ctrTitle"/>
          </p:nvPr>
        </p:nvSpPr>
        <p:spPr>
          <a:xfrm>
            <a:off x="956733" y="2373933"/>
            <a:ext cx="5406400" cy="1721600"/>
          </a:xfrm>
          <a:prstGeom prst="rect">
            <a:avLst/>
          </a:prstGeom>
        </p:spPr>
        <p:txBody>
          <a:bodyPr spcFirstLastPara="1" wrap="square" lIns="0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ubik"/>
              <a:buNone/>
              <a:defRPr sz="4800" b="1"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8000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55"/>
          <p:cNvSpPr txBox="1">
            <a:spLocks noGrp="1"/>
          </p:cNvSpPr>
          <p:nvPr>
            <p:ph type="subTitle" idx="1"/>
          </p:nvPr>
        </p:nvSpPr>
        <p:spPr>
          <a:xfrm>
            <a:off x="956733" y="4197133"/>
            <a:ext cx="5114400" cy="929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ubik Light"/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2267">
                <a:solidFill>
                  <a:srgbClr val="053B5C"/>
                </a:solidFill>
              </a:defRPr>
            </a:lvl9pPr>
          </a:lstStyle>
          <a:p>
            <a:endParaRPr/>
          </a:p>
        </p:txBody>
      </p:sp>
      <p:pic>
        <p:nvPicPr>
          <p:cNvPr id="504" name="Google Shape;504;p55"/>
          <p:cNvPicPr preferRelativeResize="0"/>
          <p:nvPr/>
        </p:nvPicPr>
        <p:blipFill rotWithShape="1">
          <a:blip r:embed="rId2">
            <a:alphaModFix/>
          </a:blip>
          <a:srcRect t="189" b="189"/>
          <a:stretch/>
        </p:blipFill>
        <p:spPr>
          <a:xfrm>
            <a:off x="6071134" y="1644706"/>
            <a:ext cx="6344167" cy="356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1400" y="6197618"/>
            <a:ext cx="1916267" cy="5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0926DD-EE84-4CAF-9B72-E1A5E47E9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CE31AFD-FA43-4AF3-9945-D3B505EE3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4CF9250-4BA6-49A0-B237-A01143B28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1B34840-E434-4BA4-9F33-668D990C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12BC7F-30F9-4C7D-9960-7DCB82C5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803CEFE-292C-474C-9F77-71B3DE58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4734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" type="secHead">
  <p:cSld name="HIGHLIGHT">
    <p:bg>
      <p:bgPr>
        <a:solidFill>
          <a:schemeClr val="accent5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6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907801" y="1107033"/>
            <a:ext cx="5045865" cy="384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6"/>
          <p:cNvPicPr preferRelativeResize="0"/>
          <p:nvPr/>
        </p:nvPicPr>
        <p:blipFill rotWithShape="1">
          <a:blip r:embed="rId3">
            <a:alphaModFix/>
          </a:blip>
          <a:srcRect l="5023" t="19554" r="11947" b="36874"/>
          <a:stretch/>
        </p:blipFill>
        <p:spPr>
          <a:xfrm>
            <a:off x="0" y="190133"/>
            <a:ext cx="12192000" cy="66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6"/>
          <p:cNvSpPr txBox="1">
            <a:spLocks noGrp="1"/>
          </p:cNvSpPr>
          <p:nvPr>
            <p:ph type="title"/>
          </p:nvPr>
        </p:nvSpPr>
        <p:spPr>
          <a:xfrm>
            <a:off x="5624400" y="3257967"/>
            <a:ext cx="472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12" name="Google Shape;512;p56"/>
          <p:cNvSpPr txBox="1">
            <a:spLocks noGrp="1"/>
          </p:cNvSpPr>
          <p:nvPr>
            <p:ph type="subTitle" idx="1"/>
          </p:nvPr>
        </p:nvSpPr>
        <p:spPr>
          <a:xfrm>
            <a:off x="5624400" y="4304467"/>
            <a:ext cx="4578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13" name="Google Shape;513;p56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4" name="Google Shape;514;p56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738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2" type="tx">
  <p:cSld name="HIGHLIGHT 2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0F6"/>
              </a:gs>
              <a:gs pos="48000">
                <a:srgbClr val="F3F8F9"/>
              </a:gs>
              <a:gs pos="100000">
                <a:srgbClr val="F2F9FB"/>
              </a:gs>
            </a:gsLst>
            <a:lin ang="10800025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57"/>
          <p:cNvSpPr/>
          <p:nvPr/>
        </p:nvSpPr>
        <p:spPr>
          <a:xfrm>
            <a:off x="8091400" y="18300"/>
            <a:ext cx="2782600" cy="6864867"/>
          </a:xfrm>
          <a:custGeom>
            <a:avLst/>
            <a:gdLst/>
            <a:ahLst/>
            <a:cxnLst/>
            <a:rect l="l" t="t" r="r" b="b"/>
            <a:pathLst>
              <a:path w="83478" h="205946" extrusionOk="0">
                <a:moveTo>
                  <a:pt x="83478" y="0"/>
                </a:moveTo>
                <a:cubicBezTo>
                  <a:pt x="76282" y="5411"/>
                  <a:pt x="44251" y="13153"/>
                  <a:pt x="40301" y="32466"/>
                </a:cubicBezTo>
                <a:cubicBezTo>
                  <a:pt x="36352" y="51779"/>
                  <a:pt x="64737" y="93190"/>
                  <a:pt x="59781" y="115879"/>
                </a:cubicBezTo>
                <a:cubicBezTo>
                  <a:pt x="54825" y="138568"/>
                  <a:pt x="20528" y="153590"/>
                  <a:pt x="10564" y="168601"/>
                </a:cubicBezTo>
                <a:cubicBezTo>
                  <a:pt x="601" y="183612"/>
                  <a:pt x="1761" y="199722"/>
                  <a:pt x="0" y="20594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Google Shape;518;p57"/>
          <p:cNvSpPr txBox="1">
            <a:spLocks noGrp="1"/>
          </p:cNvSpPr>
          <p:nvPr>
            <p:ph type="subTitle" idx="1"/>
          </p:nvPr>
        </p:nvSpPr>
        <p:spPr>
          <a:xfrm>
            <a:off x="930833" y="34027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57"/>
          <p:cNvSpPr txBox="1">
            <a:spLocks noGrp="1"/>
          </p:cNvSpPr>
          <p:nvPr>
            <p:ph type="title"/>
          </p:nvPr>
        </p:nvSpPr>
        <p:spPr>
          <a:xfrm>
            <a:off x="930833" y="2436800"/>
            <a:ext cx="73596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20" name="Google Shape;520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7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2" name="Google Shape;522;p57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7885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3">
  <p:cSld name="TITLE &amp; BODY 3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0F6"/>
              </a:gs>
              <a:gs pos="48000">
                <a:srgbClr val="F3F8F9"/>
              </a:gs>
              <a:gs pos="100000">
                <a:srgbClr val="F2F9FB"/>
              </a:gs>
            </a:gsLst>
            <a:lin ang="10800025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58"/>
          <p:cNvSpPr/>
          <p:nvPr/>
        </p:nvSpPr>
        <p:spPr>
          <a:xfrm>
            <a:off x="8091400" y="18300"/>
            <a:ext cx="2782600" cy="6864867"/>
          </a:xfrm>
          <a:custGeom>
            <a:avLst/>
            <a:gdLst/>
            <a:ahLst/>
            <a:cxnLst/>
            <a:rect l="l" t="t" r="r" b="b"/>
            <a:pathLst>
              <a:path w="83478" h="205946" extrusionOk="0">
                <a:moveTo>
                  <a:pt x="83478" y="0"/>
                </a:moveTo>
                <a:cubicBezTo>
                  <a:pt x="76282" y="5411"/>
                  <a:pt x="44251" y="13153"/>
                  <a:pt x="40301" y="32466"/>
                </a:cubicBezTo>
                <a:cubicBezTo>
                  <a:pt x="36352" y="51779"/>
                  <a:pt x="64737" y="93190"/>
                  <a:pt x="59781" y="115879"/>
                </a:cubicBezTo>
                <a:cubicBezTo>
                  <a:pt x="54825" y="138568"/>
                  <a:pt x="20528" y="153590"/>
                  <a:pt x="10564" y="168601"/>
                </a:cubicBezTo>
                <a:cubicBezTo>
                  <a:pt x="601" y="183612"/>
                  <a:pt x="1761" y="199722"/>
                  <a:pt x="0" y="205946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6" name="Google Shape;526;p58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7" name="Google Shape;527;p58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58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29" name="Google Shape;529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8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58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655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" type="twoColTx">
  <p:cSld name="HEADLINE">
    <p:bg>
      <p:bgPr>
        <a:solidFill>
          <a:schemeClr val="accent1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59"/>
          <p:cNvPicPr preferRelativeResize="0"/>
          <p:nvPr/>
        </p:nvPicPr>
        <p:blipFill rotWithShape="1">
          <a:blip r:embed="rId2">
            <a:alphaModFix/>
          </a:blip>
          <a:srcRect l="26390" r="46774" b="40950"/>
          <a:stretch/>
        </p:blipFill>
        <p:spPr>
          <a:xfrm>
            <a:off x="8946534" y="744400"/>
            <a:ext cx="3245465" cy="617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59"/>
          <p:cNvPicPr preferRelativeResize="0"/>
          <p:nvPr/>
        </p:nvPicPr>
        <p:blipFill rotWithShape="1">
          <a:blip r:embed="rId2">
            <a:alphaModFix/>
          </a:blip>
          <a:srcRect l="32387" t="73254" r="25703" b="2167"/>
          <a:stretch/>
        </p:blipFill>
        <p:spPr>
          <a:xfrm rot="-12">
            <a:off x="-4" y="3472475"/>
            <a:ext cx="5772935" cy="33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59"/>
          <p:cNvSpPr txBox="1">
            <a:spLocks noGrp="1"/>
          </p:cNvSpPr>
          <p:nvPr>
            <p:ph type="title"/>
          </p:nvPr>
        </p:nvSpPr>
        <p:spPr>
          <a:xfrm>
            <a:off x="1774600" y="2628700"/>
            <a:ext cx="864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6" name="Google Shape;536;p59"/>
          <p:cNvSpPr txBox="1">
            <a:spLocks noGrp="1"/>
          </p:cNvSpPr>
          <p:nvPr>
            <p:ph type="subTitle" idx="1"/>
          </p:nvPr>
        </p:nvSpPr>
        <p:spPr>
          <a:xfrm>
            <a:off x="3518600" y="35946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37" name="Google Shape;53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59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59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7496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HEADLINE 2">
    <p:bg>
      <p:bgPr>
        <a:solidFill>
          <a:schemeClr val="accent5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0"/>
          <p:cNvSpPr txBox="1">
            <a:spLocks noGrp="1"/>
          </p:cNvSpPr>
          <p:nvPr>
            <p:ph type="title"/>
          </p:nvPr>
        </p:nvSpPr>
        <p:spPr>
          <a:xfrm>
            <a:off x="1774600" y="2628700"/>
            <a:ext cx="864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42" name="Google Shape;542;p60"/>
          <p:cNvSpPr txBox="1">
            <a:spLocks noGrp="1"/>
          </p:cNvSpPr>
          <p:nvPr>
            <p:ph type="subTitle" idx="1"/>
          </p:nvPr>
        </p:nvSpPr>
        <p:spPr>
          <a:xfrm>
            <a:off x="3518600" y="35946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accent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43" name="Google Shape;543;p60"/>
          <p:cNvPicPr preferRelativeResize="0"/>
          <p:nvPr/>
        </p:nvPicPr>
        <p:blipFill rotWithShape="1">
          <a:blip r:embed="rId2">
            <a:alphaModFix/>
          </a:blip>
          <a:srcRect l="32785" t="73190" r="29289" b="2708"/>
          <a:stretch/>
        </p:blipFill>
        <p:spPr>
          <a:xfrm>
            <a:off x="0" y="3410667"/>
            <a:ext cx="5285800" cy="3447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0"/>
          <p:cNvPicPr preferRelativeResize="0"/>
          <p:nvPr/>
        </p:nvPicPr>
        <p:blipFill rotWithShape="1">
          <a:blip r:embed="rId2">
            <a:alphaModFix/>
          </a:blip>
          <a:srcRect l="24434" r="47723" b="41510"/>
          <a:stretch/>
        </p:blipFill>
        <p:spPr>
          <a:xfrm>
            <a:off x="8595101" y="684167"/>
            <a:ext cx="3596900" cy="617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0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60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7783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1">
  <p:cSld name="HEADLINE 1">
    <p:bg>
      <p:bgPr>
        <a:solidFill>
          <a:schemeClr val="accent3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1"/>
          <p:cNvPicPr preferRelativeResize="0"/>
          <p:nvPr/>
        </p:nvPicPr>
        <p:blipFill rotWithShape="1">
          <a:blip r:embed="rId2">
            <a:alphaModFix/>
          </a:blip>
          <a:srcRect l="32387" t="73254" r="25703" b="2167"/>
          <a:stretch/>
        </p:blipFill>
        <p:spPr>
          <a:xfrm rot="-12">
            <a:off x="-4" y="3472475"/>
            <a:ext cx="5772935" cy="3385515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1"/>
          <p:cNvSpPr txBox="1">
            <a:spLocks noGrp="1"/>
          </p:cNvSpPr>
          <p:nvPr>
            <p:ph type="subTitle" idx="1"/>
          </p:nvPr>
        </p:nvSpPr>
        <p:spPr>
          <a:xfrm>
            <a:off x="3518600" y="3594684"/>
            <a:ext cx="5154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1" name="Google Shape;551;p61"/>
          <p:cNvSpPr txBox="1">
            <a:spLocks noGrp="1"/>
          </p:cNvSpPr>
          <p:nvPr>
            <p:ph type="title"/>
          </p:nvPr>
        </p:nvSpPr>
        <p:spPr>
          <a:xfrm>
            <a:off x="1774600" y="2628700"/>
            <a:ext cx="864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552" name="Google Shape;552;p61"/>
          <p:cNvPicPr preferRelativeResize="0"/>
          <p:nvPr/>
        </p:nvPicPr>
        <p:blipFill rotWithShape="1">
          <a:blip r:embed="rId2">
            <a:alphaModFix/>
          </a:blip>
          <a:srcRect l="26390" r="46774" b="40950"/>
          <a:stretch/>
        </p:blipFill>
        <p:spPr>
          <a:xfrm>
            <a:off x="8946534" y="744400"/>
            <a:ext cx="3245465" cy="617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61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61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241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 1">
  <p:cSld name="BIG NUMBERS 1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2"/>
          <p:cNvSpPr/>
          <p:nvPr/>
        </p:nvSpPr>
        <p:spPr>
          <a:xfrm flipH="1">
            <a:off x="5118" y="3805405"/>
            <a:ext cx="12181751" cy="3052608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62"/>
          <p:cNvSpPr/>
          <p:nvPr/>
        </p:nvSpPr>
        <p:spPr>
          <a:xfrm flipH="1">
            <a:off x="8896328" y="4610867"/>
            <a:ext cx="3295673" cy="2247264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59" name="Google Shape;559;p62"/>
          <p:cNvPicPr preferRelativeResize="0"/>
          <p:nvPr/>
        </p:nvPicPr>
        <p:blipFill rotWithShape="1">
          <a:blip r:embed="rId2">
            <a:alphaModFix/>
          </a:blip>
          <a:srcRect t="4296" b="4296"/>
          <a:stretch/>
        </p:blipFill>
        <p:spPr>
          <a:xfrm>
            <a:off x="5833467" y="1519901"/>
            <a:ext cx="6042680" cy="3399007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2"/>
          <p:cNvSpPr txBox="1">
            <a:spLocks noGrp="1"/>
          </p:cNvSpPr>
          <p:nvPr>
            <p:ph type="title"/>
          </p:nvPr>
        </p:nvSpPr>
        <p:spPr>
          <a:xfrm>
            <a:off x="873467" y="2528167"/>
            <a:ext cx="4722800" cy="9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61" name="Google Shape;561;p62"/>
          <p:cNvSpPr txBox="1">
            <a:spLocks noGrp="1"/>
          </p:cNvSpPr>
          <p:nvPr>
            <p:ph type="subTitle" idx="1"/>
          </p:nvPr>
        </p:nvSpPr>
        <p:spPr>
          <a:xfrm>
            <a:off x="873467" y="3600100"/>
            <a:ext cx="4138800" cy="13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13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1333"/>
              </a:spcBef>
              <a:spcAft>
                <a:spcPts val="1333"/>
              </a:spcAft>
              <a:buNone/>
              <a:defRPr sz="1867"/>
            </a:lvl9pPr>
          </a:lstStyle>
          <a:p>
            <a:endParaRPr/>
          </a:p>
        </p:txBody>
      </p:sp>
      <p:pic>
        <p:nvPicPr>
          <p:cNvPr id="562" name="Google Shape;56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2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62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9635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1" type="titleOnly">
  <p:cSld name="TITLE &amp; BOD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3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67" name="Google Shape;567;p63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63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69" name="Google Shape;569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63"/>
          <p:cNvSpPr txBox="1"/>
          <p:nvPr/>
        </p:nvSpPr>
        <p:spPr>
          <a:xfrm rot="1909611">
            <a:off x="9199503" y="1025134"/>
            <a:ext cx="2258824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33">
                <a:solidFill>
                  <a:srgbClr val="FFFFFF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confidential</a:t>
            </a:r>
            <a:endParaRPr sz="1333">
              <a:solidFill>
                <a:srgbClr val="FFFFFF"/>
              </a:solidFill>
              <a:latin typeface="Rubik SemiBold"/>
              <a:ea typeface="Rubik SemiBold"/>
              <a:cs typeface="Rubik SemiBold"/>
              <a:sym typeface="Rubik SemiBold"/>
            </a:endParaRPr>
          </a:p>
        </p:txBody>
      </p:sp>
      <p:sp>
        <p:nvSpPr>
          <p:cNvPr id="571" name="Google Shape;571;p63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63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444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1 1">
  <p:cSld name="TITLE &amp; BODY 1 1">
    <p:bg>
      <p:bgPr>
        <a:solidFill>
          <a:schemeClr val="accent5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4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64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104508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6" name="Google Shape;576;p64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77" name="Google Shape;577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64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4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64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81" name="Google Shape;581;p64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4132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HALF PAGE BODY + SPACE">
  <p:cSld name="TITLE &amp; HALF PAGE BODY + SPACE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5"/>
          <p:cNvSpPr txBox="1">
            <a:spLocks noGrp="1"/>
          </p:cNvSpPr>
          <p:nvPr>
            <p:ph type="title"/>
          </p:nvPr>
        </p:nvSpPr>
        <p:spPr>
          <a:xfrm>
            <a:off x="956700" y="866800"/>
            <a:ext cx="9945600" cy="768000"/>
          </a:xfrm>
          <a:prstGeom prst="rect">
            <a:avLst/>
          </a:prstGeom>
        </p:spPr>
        <p:txBody>
          <a:bodyPr spcFirstLastPara="1" wrap="square" lIns="91425" tIns="91425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65"/>
          <p:cNvSpPr txBox="1">
            <a:spLocks noGrp="1"/>
          </p:cNvSpPr>
          <p:nvPr>
            <p:ph type="body" idx="1"/>
          </p:nvPr>
        </p:nvSpPr>
        <p:spPr>
          <a:xfrm>
            <a:off x="956700" y="1886467"/>
            <a:ext cx="5139200" cy="4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6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1219170" lvl="1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2pPr>
            <a:lvl3pPr marL="1828754" lvl="2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3pPr>
            <a:lvl4pPr marL="2438339" lvl="3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4pPr>
            <a:lvl5pPr marL="3047924" lvl="4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5pPr>
            <a:lvl6pPr marL="3657509" lvl="5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6pPr>
            <a:lvl7pPr marL="4267093" lvl="6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7pPr>
            <a:lvl8pPr marL="4876678" lvl="7" indent="-3979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8pPr>
            <a:lvl9pPr marL="5486263" lvl="8" indent="-397923" rtl="0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accent1"/>
              </a:buClr>
              <a:buSzPts val="1100"/>
              <a:buChar char="○"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5" name="Google Shape;585;p65"/>
          <p:cNvSpPr txBox="1">
            <a:spLocks noGrp="1"/>
          </p:cNvSpPr>
          <p:nvPr>
            <p:ph type="subTitle" idx="2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3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3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3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3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3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3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333"/>
              </a:spcBef>
              <a:spcAft>
                <a:spcPts val="13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586" name="Google Shape;586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93216" y="6270334"/>
            <a:ext cx="1906385" cy="53376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65"/>
          <p:cNvSpPr/>
          <p:nvPr/>
        </p:nvSpPr>
        <p:spPr>
          <a:xfrm>
            <a:off x="11679733" y="0"/>
            <a:ext cx="5136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65"/>
          <p:cNvSpPr/>
          <p:nvPr/>
        </p:nvSpPr>
        <p:spPr>
          <a:xfrm>
            <a:off x="11785933" y="6315300"/>
            <a:ext cx="301200" cy="30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65"/>
          <p:cNvSpPr txBox="1">
            <a:spLocks noGrp="1"/>
          </p:cNvSpPr>
          <p:nvPr>
            <p:ph type="sldNum" idx="12"/>
          </p:nvPr>
        </p:nvSpPr>
        <p:spPr>
          <a:xfrm>
            <a:off x="11783405" y="6302100"/>
            <a:ext cx="301200" cy="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90" name="Google Shape;590;p65"/>
          <p:cNvSpPr txBox="1"/>
          <p:nvPr/>
        </p:nvSpPr>
        <p:spPr>
          <a:xfrm rot="5393271">
            <a:off x="9788191" y="1944410"/>
            <a:ext cx="429160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rPr>
              <a:t>Nordcloud  confidential  |  </a:t>
            </a:r>
            <a:r>
              <a:rPr lang="en-GB"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rPr>
              <a:t>Internal use only</a:t>
            </a:r>
            <a:endParaRPr sz="1200">
              <a:solidFill>
                <a:schemeClr val="dk1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357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9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42" Type="http://schemas.openxmlformats.org/officeDocument/2006/relationships/slideLayout" Target="../slideLayouts/slideLayout124.xml"/><Relationship Id="rId47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37" Type="http://schemas.openxmlformats.org/officeDocument/2006/relationships/slideLayout" Target="../slideLayouts/slideLayout119.xml"/><Relationship Id="rId40" Type="http://schemas.openxmlformats.org/officeDocument/2006/relationships/slideLayout" Target="../slideLayouts/slideLayout122.xml"/><Relationship Id="rId45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slideLayout" Target="../slideLayouts/slideLayout118.xml"/><Relationship Id="rId49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4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7.xml"/><Relationship Id="rId43" Type="http://schemas.openxmlformats.org/officeDocument/2006/relationships/slideLayout" Target="../slideLayouts/slideLayout125.xml"/><Relationship Id="rId48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38" Type="http://schemas.openxmlformats.org/officeDocument/2006/relationships/slideLayout" Target="../slideLayouts/slideLayout120.xml"/><Relationship Id="rId4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02.xml"/><Relationship Id="rId41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8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C0CB32C-5F6C-4BC6-893F-BDF8CD40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8199477-9E5A-423E-B03D-7725370FC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59A32-C525-4C4C-9C1D-46698D43FC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012C-6B6B-43D6-A72F-496205AEF36F}" type="datetimeFigureOut">
              <a:rPr lang="fi-FI" smtClean="0"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7FDD54-328F-4E79-950C-88FB76235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B0DC4AB-70CD-44D5-87E5-2638DE04B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C4CDA-E7A6-42A7-BA8F-1AA2D30F6F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560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pPr/>
              <a:t>26.9.2022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4334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38F1B2-3B70-46D3-B6FC-0199A17FB72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084" y="6198577"/>
            <a:ext cx="1345536" cy="5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dt="0"/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12000" y="270000"/>
            <a:ext cx="10728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entury Gothic"/>
              <a:buNone/>
              <a:defRPr sz="27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12000" y="1764000"/>
            <a:ext cx="10728000" cy="4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53" name="Google Shape;53;p13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54" name="Google Shape;54;p13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751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5363">
          <p15:clr>
            <a:srgbClr val="F26B43"/>
          </p15:clr>
        </p15:guide>
        <p15:guide id="3" orient="horz" pos="838">
          <p15:clr>
            <a:srgbClr val="F26B43"/>
          </p15:clr>
        </p15:guide>
        <p15:guide id="4" orient="horz" pos="3031">
          <p15:clr>
            <a:srgbClr val="F26B43"/>
          </p15:clr>
        </p15:guide>
        <p15:guide id="5" pos="27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Medium"/>
              <a:buNone/>
              <a:defRPr sz="28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2800"/>
              <a:buFont typeface="Oswald"/>
              <a:buNone/>
              <a:defRPr sz="2800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453" name="Google Shape;453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ubik Light"/>
              <a:buChar char="●"/>
              <a:defRPr sz="12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84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845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1100"/>
              <a:buFont typeface="Rubik Light"/>
              <a:buChar char="○"/>
              <a:defRPr sz="1100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454" name="Google Shape;454;p4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lvl="2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lvl="3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lvl="4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lvl="5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lvl="6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lvl="7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lvl="8" algn="r" rtl="0">
              <a:buNone/>
              <a:defRPr sz="1733"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88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  <p:sldLayoutId id="2147483770" r:id="rId34"/>
    <p:sldLayoutId id="2147483771" r:id="rId35"/>
    <p:sldLayoutId id="2147483772" r:id="rId36"/>
    <p:sldLayoutId id="2147483773" r:id="rId37"/>
    <p:sldLayoutId id="2147483774" r:id="rId38"/>
    <p:sldLayoutId id="2147483775" r:id="rId39"/>
    <p:sldLayoutId id="2147483776" r:id="rId40"/>
    <p:sldLayoutId id="2147483777" r:id="rId41"/>
    <p:sldLayoutId id="2147483778" r:id="rId42"/>
    <p:sldLayoutId id="2147483779" r:id="rId43"/>
    <p:sldLayoutId id="2147483780" r:id="rId44"/>
    <p:sldLayoutId id="2147483781" r:id="rId45"/>
    <p:sldLayoutId id="2147483782" r:id="rId46"/>
    <p:sldLayoutId id="2147483783" r:id="rId47"/>
    <p:sldLayoutId id="2147483791" r:id="rId4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609600" y="-331610"/>
            <a:ext cx="10972800" cy="7521223"/>
            <a:chOff x="457200" y="-248708"/>
            <a:chExt cx="8229600" cy="5640917"/>
          </a:xfrm>
        </p:grpSpPr>
        <p:cxnSp>
          <p:nvCxnSpPr>
            <p:cNvPr id="14" name="Connecteur droit 7"/>
            <p:cNvCxnSpPr/>
            <p:nvPr userDrawn="1"/>
          </p:nvCxnSpPr>
          <p:spPr>
            <a:xfrm>
              <a:off x="457200" y="-247650"/>
              <a:ext cx="0" cy="563880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7"/>
            <p:cNvCxnSpPr/>
            <p:nvPr userDrawn="1"/>
          </p:nvCxnSpPr>
          <p:spPr>
            <a:xfrm>
              <a:off x="8686800" y="-247650"/>
              <a:ext cx="0" cy="563880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 userDrawn="1"/>
          </p:nvGrpSpPr>
          <p:grpSpPr>
            <a:xfrm>
              <a:off x="1273465" y="-248708"/>
              <a:ext cx="239814" cy="5640917"/>
              <a:chOff x="1269885" y="-248708"/>
              <a:chExt cx="239814" cy="5640917"/>
            </a:xfrm>
          </p:grpSpPr>
          <p:cxnSp>
            <p:nvCxnSpPr>
              <p:cNvPr id="38" name="Connecteur droit 9"/>
              <p:cNvCxnSpPr/>
              <p:nvPr userDrawn="1"/>
            </p:nvCxnSpPr>
            <p:spPr>
              <a:xfrm>
                <a:off x="1269885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10"/>
              <p:cNvCxnSpPr/>
              <p:nvPr userDrawn="1"/>
            </p:nvCxnSpPr>
            <p:spPr>
              <a:xfrm>
                <a:off x="1509699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 userDrawn="1"/>
          </p:nvGrpSpPr>
          <p:grpSpPr>
            <a:xfrm>
              <a:off x="3389747" y="-248708"/>
              <a:ext cx="242950" cy="5640917"/>
              <a:chOff x="3386410" y="-248708"/>
              <a:chExt cx="242950" cy="5640917"/>
            </a:xfrm>
          </p:grpSpPr>
          <p:cxnSp>
            <p:nvCxnSpPr>
              <p:cNvPr id="36" name="Connecteur droit 11"/>
              <p:cNvCxnSpPr/>
              <p:nvPr userDrawn="1"/>
            </p:nvCxnSpPr>
            <p:spPr>
              <a:xfrm>
                <a:off x="3629360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13"/>
              <p:cNvCxnSpPr/>
              <p:nvPr userDrawn="1"/>
            </p:nvCxnSpPr>
            <p:spPr>
              <a:xfrm>
                <a:off x="3386410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 userDrawn="1"/>
          </p:nvGrpSpPr>
          <p:grpSpPr>
            <a:xfrm>
              <a:off x="2329544" y="-248708"/>
              <a:ext cx="243938" cy="5640917"/>
              <a:chOff x="2328147" y="-248708"/>
              <a:chExt cx="243938" cy="5640917"/>
            </a:xfrm>
          </p:grpSpPr>
          <p:cxnSp>
            <p:nvCxnSpPr>
              <p:cNvPr id="34" name="Connecteur droit 12"/>
              <p:cNvCxnSpPr/>
              <p:nvPr userDrawn="1"/>
            </p:nvCxnSpPr>
            <p:spPr>
              <a:xfrm>
                <a:off x="2572085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14"/>
              <p:cNvCxnSpPr/>
              <p:nvPr userDrawn="1"/>
            </p:nvCxnSpPr>
            <p:spPr>
              <a:xfrm>
                <a:off x="2328147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/>
            <p:cNvGrpSpPr/>
            <p:nvPr userDrawn="1"/>
          </p:nvGrpSpPr>
          <p:grpSpPr>
            <a:xfrm>
              <a:off x="4448962" y="-248708"/>
              <a:ext cx="243939" cy="5640917"/>
              <a:chOff x="4444673" y="-248708"/>
              <a:chExt cx="243939" cy="5640917"/>
            </a:xfrm>
          </p:grpSpPr>
          <p:cxnSp>
            <p:nvCxnSpPr>
              <p:cNvPr id="32" name="Connecteur droit 15"/>
              <p:cNvCxnSpPr/>
              <p:nvPr userDrawn="1"/>
            </p:nvCxnSpPr>
            <p:spPr>
              <a:xfrm>
                <a:off x="4444673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16"/>
              <p:cNvCxnSpPr/>
              <p:nvPr userDrawn="1"/>
            </p:nvCxnSpPr>
            <p:spPr>
              <a:xfrm>
                <a:off x="4688612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 userDrawn="1"/>
          </p:nvGrpSpPr>
          <p:grpSpPr>
            <a:xfrm>
              <a:off x="5509166" y="-248708"/>
              <a:ext cx="243938" cy="5640917"/>
              <a:chOff x="5502937" y="-248708"/>
              <a:chExt cx="243938" cy="5640917"/>
            </a:xfrm>
          </p:grpSpPr>
          <p:cxnSp>
            <p:nvCxnSpPr>
              <p:cNvPr id="30" name="Connecteur droit 17"/>
              <p:cNvCxnSpPr/>
              <p:nvPr userDrawn="1"/>
            </p:nvCxnSpPr>
            <p:spPr>
              <a:xfrm>
                <a:off x="5502937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18"/>
              <p:cNvCxnSpPr/>
              <p:nvPr userDrawn="1"/>
            </p:nvCxnSpPr>
            <p:spPr>
              <a:xfrm>
                <a:off x="5746875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 userDrawn="1"/>
          </p:nvGrpSpPr>
          <p:grpSpPr>
            <a:xfrm>
              <a:off x="6569369" y="-248708"/>
              <a:ext cx="240966" cy="5640917"/>
              <a:chOff x="6564173" y="-248708"/>
              <a:chExt cx="240966" cy="5640917"/>
            </a:xfrm>
          </p:grpSpPr>
          <p:cxnSp>
            <p:nvCxnSpPr>
              <p:cNvPr id="28" name="Connecteur droit 19"/>
              <p:cNvCxnSpPr/>
              <p:nvPr userDrawn="1"/>
            </p:nvCxnSpPr>
            <p:spPr>
              <a:xfrm>
                <a:off x="6564173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0"/>
              <p:cNvCxnSpPr/>
              <p:nvPr userDrawn="1"/>
            </p:nvCxnSpPr>
            <p:spPr>
              <a:xfrm>
                <a:off x="6805139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 userDrawn="1"/>
          </p:nvGrpSpPr>
          <p:grpSpPr>
            <a:xfrm>
              <a:off x="7626600" y="-248708"/>
              <a:ext cx="243938" cy="5640917"/>
              <a:chOff x="7619464" y="-248708"/>
              <a:chExt cx="243938" cy="5640917"/>
            </a:xfrm>
          </p:grpSpPr>
          <p:cxnSp>
            <p:nvCxnSpPr>
              <p:cNvPr id="26" name="Connecteur droit 21"/>
              <p:cNvCxnSpPr/>
              <p:nvPr userDrawn="1"/>
            </p:nvCxnSpPr>
            <p:spPr>
              <a:xfrm>
                <a:off x="7619464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2"/>
              <p:cNvCxnSpPr/>
              <p:nvPr userDrawn="1"/>
            </p:nvCxnSpPr>
            <p:spPr>
              <a:xfrm>
                <a:off x="7863402" y="-248708"/>
                <a:ext cx="0" cy="5640917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 userDrawn="1"/>
        </p:nvGrpSpPr>
        <p:grpSpPr>
          <a:xfrm>
            <a:off x="-293511" y="169334"/>
            <a:ext cx="12779021" cy="6530623"/>
            <a:chOff x="-304799" y="127000"/>
            <a:chExt cx="9753600" cy="4897967"/>
          </a:xfrm>
        </p:grpSpPr>
        <p:cxnSp>
          <p:nvCxnSpPr>
            <p:cNvPr id="41" name="Connecteur droit 27"/>
            <p:cNvCxnSpPr/>
            <p:nvPr userDrawn="1"/>
          </p:nvCxnSpPr>
          <p:spPr>
            <a:xfrm>
              <a:off x="-304799" y="127000"/>
              <a:ext cx="9753600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31"/>
            <p:cNvCxnSpPr/>
            <p:nvPr userDrawn="1"/>
          </p:nvCxnSpPr>
          <p:spPr>
            <a:xfrm>
              <a:off x="-304799" y="5024967"/>
              <a:ext cx="9753600" cy="0"/>
            </a:xfrm>
            <a:prstGeom prst="line">
              <a:avLst/>
            </a:prstGeom>
            <a:ln w="31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 userDrawn="1"/>
          </p:nvGrpSpPr>
          <p:grpSpPr>
            <a:xfrm>
              <a:off x="-304799" y="811729"/>
              <a:ext cx="9753600" cy="156602"/>
              <a:chOff x="-304799" y="1474384"/>
              <a:chExt cx="9753600" cy="156602"/>
            </a:xfrm>
          </p:grpSpPr>
          <p:cxnSp>
            <p:nvCxnSpPr>
              <p:cNvPr id="56" name="Connecteur droit 32"/>
              <p:cNvCxnSpPr/>
              <p:nvPr userDrawn="1"/>
            </p:nvCxnSpPr>
            <p:spPr>
              <a:xfrm>
                <a:off x="-304799" y="1474384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necteur droit 33"/>
              <p:cNvCxnSpPr/>
              <p:nvPr userDrawn="1"/>
            </p:nvCxnSpPr>
            <p:spPr>
              <a:xfrm>
                <a:off x="-304799" y="1630986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 userDrawn="1"/>
          </p:nvGrpSpPr>
          <p:grpSpPr>
            <a:xfrm>
              <a:off x="-304799" y="1653060"/>
              <a:ext cx="9753600" cy="156602"/>
              <a:chOff x="-304799" y="2153761"/>
              <a:chExt cx="9753600" cy="156602"/>
            </a:xfrm>
          </p:grpSpPr>
          <p:cxnSp>
            <p:nvCxnSpPr>
              <p:cNvPr id="54" name="Connecteur droit 34"/>
              <p:cNvCxnSpPr/>
              <p:nvPr userDrawn="1"/>
            </p:nvCxnSpPr>
            <p:spPr>
              <a:xfrm>
                <a:off x="-304799" y="2153761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35"/>
              <p:cNvCxnSpPr/>
              <p:nvPr userDrawn="1"/>
            </p:nvCxnSpPr>
            <p:spPr>
              <a:xfrm>
                <a:off x="-304799" y="2310363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oup 44"/>
            <p:cNvGrpSpPr/>
            <p:nvPr userDrawn="1"/>
          </p:nvGrpSpPr>
          <p:grpSpPr>
            <a:xfrm>
              <a:off x="-304799" y="2494391"/>
              <a:ext cx="9753600" cy="156603"/>
              <a:chOff x="-304799" y="2833304"/>
              <a:chExt cx="9753600" cy="156603"/>
            </a:xfrm>
          </p:grpSpPr>
          <p:cxnSp>
            <p:nvCxnSpPr>
              <p:cNvPr id="52" name="Connecteur droit 36"/>
              <p:cNvCxnSpPr/>
              <p:nvPr userDrawn="1"/>
            </p:nvCxnSpPr>
            <p:spPr>
              <a:xfrm>
                <a:off x="-304799" y="2833304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37"/>
              <p:cNvCxnSpPr/>
              <p:nvPr userDrawn="1"/>
            </p:nvCxnSpPr>
            <p:spPr>
              <a:xfrm>
                <a:off x="-304799" y="2989907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 userDrawn="1"/>
          </p:nvGrpSpPr>
          <p:grpSpPr>
            <a:xfrm>
              <a:off x="-304799" y="3335723"/>
              <a:ext cx="9753600" cy="163181"/>
              <a:chOff x="-304799" y="3512682"/>
              <a:chExt cx="9753600" cy="163181"/>
            </a:xfrm>
          </p:grpSpPr>
          <p:cxnSp>
            <p:nvCxnSpPr>
              <p:cNvPr id="50" name="Connecteur droit 38"/>
              <p:cNvCxnSpPr/>
              <p:nvPr userDrawn="1"/>
            </p:nvCxnSpPr>
            <p:spPr>
              <a:xfrm>
                <a:off x="-304799" y="3512682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39"/>
              <p:cNvCxnSpPr/>
              <p:nvPr userDrawn="1"/>
            </p:nvCxnSpPr>
            <p:spPr>
              <a:xfrm>
                <a:off x="-304799" y="3675863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 userDrawn="1"/>
          </p:nvGrpSpPr>
          <p:grpSpPr>
            <a:xfrm>
              <a:off x="-304799" y="4183633"/>
              <a:ext cx="9753600" cy="156603"/>
              <a:chOff x="-304799" y="4198638"/>
              <a:chExt cx="9753600" cy="156603"/>
            </a:xfrm>
          </p:grpSpPr>
          <p:cxnSp>
            <p:nvCxnSpPr>
              <p:cNvPr id="48" name="Connecteur droit 40"/>
              <p:cNvCxnSpPr/>
              <p:nvPr userDrawn="1"/>
            </p:nvCxnSpPr>
            <p:spPr>
              <a:xfrm>
                <a:off x="-304799" y="4198638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1"/>
              <p:cNvCxnSpPr/>
              <p:nvPr userDrawn="1"/>
            </p:nvCxnSpPr>
            <p:spPr>
              <a:xfrm>
                <a:off x="-304799" y="4355241"/>
                <a:ext cx="9753600" cy="0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 descr="Background_PPT-16x9_2-tier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906" y="0"/>
            <a:ext cx="8158095" cy="6858000"/>
          </a:xfrm>
          <a:prstGeom prst="rect">
            <a:avLst/>
          </a:prstGeom>
        </p:spPr>
      </p:pic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>
          <a:xfrm>
            <a:off x="211482" y="6487710"/>
            <a:ext cx="1783645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7">
                <a:solidFill>
                  <a:schemeClr val="bg1">
                    <a:lumMod val="50000"/>
                  </a:schemeClr>
                </a:solidFill>
                <a:latin typeface="Roboto"/>
                <a:cs typeface="Roboto"/>
              </a:defRPr>
            </a:lvl1pPr>
          </a:lstStyle>
          <a:p>
            <a:r>
              <a:rPr lang="en-US"/>
              <a:t>© 2019 EXFO Inc. All rights reserved.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-3104444" y="6356351"/>
            <a:ext cx="2844800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600">
                <a:solidFill>
                  <a:schemeClr val="bg1"/>
                </a:solidFill>
                <a:latin typeface="Roboto Light"/>
                <a:cs typeface="Roboto Light"/>
              </a:defRPr>
            </a:lvl1pPr>
          </a:lstStyle>
          <a:p>
            <a:fld id="{F8FC5476-61BD-F04C-8FF5-BF8461D97EF6}" type="datetime4">
              <a:rPr lang="en-CA" smtClean="0"/>
              <a:t>September 26, 2022</a:t>
            </a:fld>
            <a:endParaRPr lang="en-C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>
          <a:xfrm>
            <a:off x="11819469" y="6492523"/>
            <a:ext cx="39511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333">
                <a:solidFill>
                  <a:srgbClr val="BFBFBF"/>
                </a:solidFill>
              </a:defRPr>
            </a:lvl1pPr>
          </a:lstStyle>
          <a:p>
            <a:fld id="{FC426674-5D70-A640-98FF-5508BF7AFA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763911" y="1614311"/>
            <a:ext cx="6818488" cy="45719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609600" y="275169"/>
            <a:ext cx="10972800" cy="106820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pic>
        <p:nvPicPr>
          <p:cNvPr id="58" name="Picture 5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533" y="6219462"/>
            <a:ext cx="2276408" cy="70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</p:sldLayoutIdLst>
  <p:hf hdr="0" dt="0"/>
  <p:txStyles>
    <p:titleStyle>
      <a:lvl1pPr algn="l" defTabSz="609585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4267" kern="1200">
          <a:solidFill>
            <a:schemeClr val="bg1"/>
          </a:solidFill>
          <a:effectLst/>
          <a:latin typeface="Roboto Thin" panose="02000000000000000000" pitchFamily="2" charset="0"/>
          <a:ea typeface="+mj-ea"/>
          <a:cs typeface="Roboto Thin" panose="02000000000000000000" pitchFamily="2" charset="0"/>
        </a:defRPr>
      </a:lvl1pPr>
    </p:titleStyle>
    <p:bodyStyle>
      <a:lvl1pPr marL="0" indent="0" algn="l" defTabSz="609585" rtl="0" eaLnBrk="1" latinLnBrk="0" hangingPunct="1">
        <a:lnSpc>
          <a:spcPct val="90000"/>
        </a:lnSpc>
        <a:spcBef>
          <a:spcPts val="1333"/>
        </a:spcBef>
        <a:spcAft>
          <a:spcPts val="1600"/>
        </a:spcAft>
        <a:buFont typeface="Arial"/>
        <a:buNone/>
        <a:defRPr sz="4267" kern="1200">
          <a:solidFill>
            <a:srgbClr val="FFFFFF"/>
          </a:solidFill>
          <a:latin typeface="Roboto Thin"/>
          <a:ea typeface="+mn-ea"/>
          <a:cs typeface="Roboto Thin"/>
        </a:defRPr>
      </a:lvl1pPr>
      <a:lvl2pPr marL="237061" indent="-237061" algn="l" defTabSz="609585" rtl="0" eaLnBrk="1" latinLnBrk="0" hangingPunct="1">
        <a:lnSpc>
          <a:spcPct val="110000"/>
        </a:lnSpc>
        <a:spcBef>
          <a:spcPts val="667"/>
        </a:spcBef>
        <a:spcAft>
          <a:spcPts val="667"/>
        </a:spcAft>
        <a:buFont typeface="Arial"/>
        <a:buNone/>
        <a:tabLst/>
        <a:defRPr lang="fr-CA" sz="2400" kern="1200" dirty="0" smtClean="0">
          <a:solidFill>
            <a:srgbClr val="FFFFFF"/>
          </a:solidFill>
          <a:latin typeface="Roboto"/>
          <a:ea typeface="+mn-ea"/>
          <a:cs typeface="Roboto"/>
        </a:defRPr>
      </a:lvl2pPr>
      <a:lvl3pPr marL="0" indent="0" algn="l" defTabSz="609585" rtl="0" eaLnBrk="1" latinLnBrk="0" hangingPunct="1">
        <a:lnSpc>
          <a:spcPct val="110000"/>
        </a:lnSpc>
        <a:spcBef>
          <a:spcPts val="667"/>
        </a:spcBef>
        <a:spcAft>
          <a:spcPts val="667"/>
        </a:spcAft>
        <a:buFont typeface="Lucida Grande"/>
        <a:buNone/>
        <a:defRPr sz="1867" kern="1200">
          <a:solidFill>
            <a:srgbClr val="FFFFFF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3pPr>
      <a:lvl4pPr marL="241294" indent="-241294" algn="l" defTabSz="609585" rtl="0" eaLnBrk="1" latinLnBrk="0" hangingPunct="1">
        <a:lnSpc>
          <a:spcPct val="110000"/>
        </a:lnSpc>
        <a:spcBef>
          <a:spcPts val="667"/>
        </a:spcBef>
        <a:spcAft>
          <a:spcPts val="667"/>
        </a:spcAft>
        <a:buSzPct val="100000"/>
        <a:buFont typeface="Roboto Light" panose="02000000000000000000" pitchFamily="2" charset="0"/>
        <a:buChar char="–"/>
        <a:defRPr sz="1867" kern="1200">
          <a:solidFill>
            <a:srgbClr val="FFFFFF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4pPr>
      <a:lvl5pPr marL="457189" indent="-457189" algn="l" defTabSz="609585" rtl="0" eaLnBrk="1" latinLnBrk="0" hangingPunct="1">
        <a:lnSpc>
          <a:spcPct val="110000"/>
        </a:lnSpc>
        <a:spcBef>
          <a:spcPts val="1467"/>
        </a:spcBef>
        <a:spcAft>
          <a:spcPts val="2267"/>
        </a:spcAft>
        <a:buSzPct val="200000"/>
        <a:buFont typeface="Wingdings" charset="2"/>
        <a:buAutoNum type="arabicPlain"/>
        <a:defRPr sz="2133" kern="1200">
          <a:solidFill>
            <a:srgbClr val="FFFFFF"/>
          </a:solidFill>
          <a:latin typeface="Roboto Light" panose="02000000000000000000" pitchFamily="2" charset="0"/>
          <a:ea typeface="+mn-ea"/>
          <a:cs typeface="Roboto Light" panose="02000000000000000000" pitchFamily="2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sv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antti.honkanen@nordcloud.com" TargetMode="External"/><Relationship Id="rId7" Type="http://schemas.openxmlformats.org/officeDocument/2006/relationships/hyperlink" Target="https://nordcloud.com/careers/apply/software-developer-d67b1976765401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6.xml"/><Relationship Id="rId6" Type="http://schemas.openxmlformats.org/officeDocument/2006/relationships/hyperlink" Target="https://nordcloud.com/careers/apply/senior-developer-6d2caebf6e4d01/" TargetMode="External"/><Relationship Id="rId5" Type="http://schemas.openxmlformats.org/officeDocument/2006/relationships/hyperlink" Target="https://nordcloud.com/careers/apply/cloud-developer-816fa32d63d801/" TargetMode="External"/><Relationship Id="rId4" Type="http://schemas.openxmlformats.org/officeDocument/2006/relationships/hyperlink" Target="https://nordcloud.com/careers/?_sft_careers-location=finlan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oulu.com/ictoulu/news/get-to-know-exfo-and-their-open-position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xfo.com/en/careers/jobs/finland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5.xml"/><Relationship Id="rId5" Type="http://schemas.openxmlformats.org/officeDocument/2006/relationships/hyperlink" Target="mailto:Pasi.Koskinen@exfo.com" TargetMode="External"/><Relationship Id="rId4" Type="http://schemas.openxmlformats.org/officeDocument/2006/relationships/hyperlink" Target="mailto:Jussi.Kamarainen@exfo.co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5.png"/><Relationship Id="rId7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26" Type="http://schemas.openxmlformats.org/officeDocument/2006/relationships/image" Target="../media/image116.png"/><Relationship Id="rId3" Type="http://schemas.openxmlformats.org/officeDocument/2006/relationships/image" Target="../media/image122.png"/><Relationship Id="rId21" Type="http://schemas.openxmlformats.org/officeDocument/2006/relationships/image" Target="../media/image140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png"/><Relationship Id="rId33" Type="http://schemas.openxmlformats.org/officeDocument/2006/relationships/image" Target="../media/image151.png"/><Relationship Id="rId2" Type="http://schemas.openxmlformats.org/officeDocument/2006/relationships/image" Target="../media/image117.png"/><Relationship Id="rId16" Type="http://schemas.openxmlformats.org/officeDocument/2006/relationships/image" Target="../media/image135.png"/><Relationship Id="rId20" Type="http://schemas.openxmlformats.org/officeDocument/2006/relationships/image" Target="../media/image139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32" Type="http://schemas.openxmlformats.org/officeDocument/2006/relationships/image" Target="../media/image15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28" Type="http://schemas.openxmlformats.org/officeDocument/2006/relationships/image" Target="../media/image146.png"/><Relationship Id="rId10" Type="http://schemas.openxmlformats.org/officeDocument/2006/relationships/image" Target="../media/image129.png"/><Relationship Id="rId19" Type="http://schemas.openxmlformats.org/officeDocument/2006/relationships/image" Target="../media/image138.png"/><Relationship Id="rId31" Type="http://schemas.openxmlformats.org/officeDocument/2006/relationships/image" Target="../media/image14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Relationship Id="rId22" Type="http://schemas.openxmlformats.org/officeDocument/2006/relationships/image" Target="../media/image141.png"/><Relationship Id="rId27" Type="http://schemas.openxmlformats.org/officeDocument/2006/relationships/image" Target="../media/image145.png"/><Relationship Id="rId30" Type="http://schemas.openxmlformats.org/officeDocument/2006/relationships/image" Target="../media/image148.png"/><Relationship Id="rId8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jobs.bittium.com/" TargetMode="Externa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3" Type="http://schemas.openxmlformats.org/officeDocument/2006/relationships/image" Target="../media/image164.png"/><Relationship Id="rId21" Type="http://schemas.openxmlformats.org/officeDocument/2006/relationships/image" Target="../media/image182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" Type="http://schemas.openxmlformats.org/officeDocument/2006/relationships/image" Target="../media/image117.png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19" Type="http://schemas.openxmlformats.org/officeDocument/2006/relationships/image" Target="../media/image180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mailto:tommi.harma@bittium.com" TargetMode="External"/><Relationship Id="rId1" Type="http://schemas.openxmlformats.org/officeDocument/2006/relationships/slideLayout" Target="../slideLayouts/slideLayout131.xml"/><Relationship Id="rId5" Type="http://schemas.openxmlformats.org/officeDocument/2006/relationships/hyperlink" Target="https://jobs.bittium.com/" TargetMode="External"/><Relationship Id="rId4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toulu.fi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reeta.raisanen@businessoulu.com" TargetMode="External"/><Relationship Id="rId4" Type="http://schemas.openxmlformats.org/officeDocument/2006/relationships/hyperlink" Target="mailto:jussi.leponiemi@businessoulu.com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5.svg"/><Relationship Id="rId3" Type="http://schemas.openxmlformats.org/officeDocument/2006/relationships/image" Target="../media/image185.jpeg"/><Relationship Id="rId7" Type="http://schemas.openxmlformats.org/officeDocument/2006/relationships/image" Target="../media/image189.svg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193.svg"/><Relationship Id="rId5" Type="http://schemas.openxmlformats.org/officeDocument/2006/relationships/image" Target="../media/image187.svg"/><Relationship Id="rId15" Type="http://schemas.openxmlformats.org/officeDocument/2006/relationships/image" Target="../media/image197.sv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svg"/><Relationship Id="rId14" Type="http://schemas.openxmlformats.org/officeDocument/2006/relationships/image" Target="../media/image1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toulu.fi/" TargetMode="External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9.png"/><Relationship Id="rId18" Type="http://schemas.openxmlformats.org/officeDocument/2006/relationships/image" Target="../media/image84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8.sv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2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svg"/><Relationship Id="rId11" Type="http://schemas.openxmlformats.org/officeDocument/2006/relationships/image" Target="../media/image77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4.svg"/><Relationship Id="rId19" Type="http://schemas.openxmlformats.org/officeDocument/2006/relationships/image" Target="../media/image75.png"/><Relationship Id="rId4" Type="http://schemas.openxmlformats.org/officeDocument/2006/relationships/image" Target="../media/image68.svg"/><Relationship Id="rId9" Type="http://schemas.openxmlformats.org/officeDocument/2006/relationships/image" Target="../media/image73.png"/><Relationship Id="rId14" Type="http://schemas.openxmlformats.org/officeDocument/2006/relationships/image" Target="../media/image8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i 12">
            <a:extLst>
              <a:ext uri="{FF2B5EF4-FFF2-40B4-BE49-F238E27FC236}">
                <a16:creationId xmlns:a16="http://schemas.microsoft.com/office/drawing/2014/main" id="{F33E539F-F800-4D9D-A648-D38979304737}"/>
              </a:ext>
            </a:extLst>
          </p:cNvPr>
          <p:cNvSpPr/>
          <p:nvPr/>
        </p:nvSpPr>
        <p:spPr>
          <a:xfrm>
            <a:off x="6641307" y="2224755"/>
            <a:ext cx="308895" cy="30889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henkilö, seinä, mies&#10;&#10;Kuvaus luotu automaattisesti">
            <a:extLst>
              <a:ext uri="{FF2B5EF4-FFF2-40B4-BE49-F238E27FC236}">
                <a16:creationId xmlns:a16="http://schemas.microsoft.com/office/drawing/2014/main" id="{8AF2525F-B236-489D-8366-0C709FF4F7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 r="9090" b="19035"/>
          <a:stretch/>
        </p:blipFill>
        <p:spPr>
          <a:xfrm>
            <a:off x="4669606" y="0"/>
            <a:ext cx="8668512" cy="6857990"/>
          </a:xfrm>
          <a:prstGeom prst="rect">
            <a:avLst/>
          </a:prstGeom>
          <a:ln>
            <a:noFill/>
          </a:ln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</a:srgbClr>
              </a:gs>
              <a:gs pos="50000">
                <a:srgbClr val="1D0862">
                  <a:shade val="67500"/>
                  <a:satMod val="115000"/>
                </a:srgbClr>
              </a:gs>
              <a:gs pos="100000">
                <a:srgbClr val="1D0862">
                  <a:shade val="100000"/>
                  <a:satMod val="115000"/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C64486F-F9A4-4412-A6E8-120D6118F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330" y="4457464"/>
            <a:ext cx="4023359" cy="1208141"/>
          </a:xfrm>
        </p:spPr>
        <p:txBody>
          <a:bodyPr>
            <a:noAutofit/>
          </a:bodyPr>
          <a:lstStyle/>
          <a:p>
            <a:pPr algn="l"/>
            <a:endParaRPr lang="fi-FI" sz="2800" spc="3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latin typeface="Segoe UI" panose="020B0502040204020203" pitchFamily="34" charset="0"/>
                <a:cs typeface="Segoe UI" panose="020B0502040204020203" pitchFamily="34" charset="0"/>
              </a:rPr>
              <a:t>ICTOulu</a:t>
            </a: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 Road Show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Kokkola 26.9.2022</a:t>
            </a:r>
            <a:endParaRPr lang="fi-FI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3B9F1230-44D0-410A-A5D6-225051278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630" y="1828989"/>
            <a:ext cx="4162153" cy="2007627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1B66ACFF-928E-4593-9BBD-74B5B3F7A2E7}"/>
              </a:ext>
            </a:extLst>
          </p:cNvPr>
          <p:cNvSpPr/>
          <p:nvPr/>
        </p:nvSpPr>
        <p:spPr>
          <a:xfrm rot="8855947" flipH="1">
            <a:off x="6246217" y="2632152"/>
            <a:ext cx="319989" cy="319989"/>
          </a:xfrm>
          <a:prstGeom prst="ellipse">
            <a:avLst/>
          </a:prstGeom>
          <a:noFill/>
          <a:ln w="57150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9116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929419C1-64CB-433A-A849-2C14AFFCBB96">
            <a:extLst>
              <a:ext uri="{FF2B5EF4-FFF2-40B4-BE49-F238E27FC236}">
                <a16:creationId xmlns:a16="http://schemas.microsoft.com/office/drawing/2014/main" id="{3B80F04A-AFC1-4339-ABD7-65D409FFCE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2" t="28109" r="91" b="23634"/>
          <a:stretch/>
        </p:blipFill>
        <p:spPr bwMode="auto">
          <a:xfrm>
            <a:off x="-1" y="3510706"/>
            <a:ext cx="7439891" cy="336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EDEBF4E-9162-48FE-8E1F-1A6736F88F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3" t="-406" r="-929" b="406"/>
          <a:stretch/>
        </p:blipFill>
        <p:spPr>
          <a:xfrm>
            <a:off x="5661014" y="3840944"/>
            <a:ext cx="6645926" cy="3685182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A2C1EB37-58CB-40F8-9A13-2B144B1EF3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848" r="2191" b="12065"/>
          <a:stretch/>
        </p:blipFill>
        <p:spPr>
          <a:xfrm>
            <a:off x="0" y="-37777"/>
            <a:ext cx="6133716" cy="3070222"/>
          </a:xfrm>
          <a:prstGeom prst="rect">
            <a:avLst/>
          </a:prstGeom>
        </p:spPr>
      </p:pic>
      <p:pic>
        <p:nvPicPr>
          <p:cNvPr id="9" name="Kuva 8" descr="Kuva, joka sisältää kohteen luonto, kaupunki, ranta, moottoritie&#10;&#10;Kuvaus luotu automaattisesti">
            <a:extLst>
              <a:ext uri="{FF2B5EF4-FFF2-40B4-BE49-F238E27FC236}">
                <a16:creationId xmlns:a16="http://schemas.microsoft.com/office/drawing/2014/main" id="{4F79D68A-2AE0-496F-85DA-C885C797E1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9840"/>
          <a:stretch/>
        </p:blipFill>
        <p:spPr>
          <a:xfrm>
            <a:off x="7135423" y="-37777"/>
            <a:ext cx="5056578" cy="3040556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823E251-7DB7-E5F8-7C10-A1D59BFC81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15" t="3689" r="9180" b="34583"/>
          <a:stretch/>
        </p:blipFill>
        <p:spPr>
          <a:xfrm>
            <a:off x="4896182" y="-39077"/>
            <a:ext cx="4830952" cy="3007437"/>
          </a:xfrm>
          <a:prstGeom prst="parallelogram">
            <a:avLst/>
          </a:prstGeom>
        </p:spPr>
      </p:pic>
      <p:sp>
        <p:nvSpPr>
          <p:cNvPr id="18" name="Suorakulmio 17">
            <a:extLst>
              <a:ext uri="{FF2B5EF4-FFF2-40B4-BE49-F238E27FC236}">
                <a16:creationId xmlns:a16="http://schemas.microsoft.com/office/drawing/2014/main" id="{E0A583BD-18E8-4EF4-9FDA-17DCE9E25314}"/>
              </a:ext>
            </a:extLst>
          </p:cNvPr>
          <p:cNvSpPr/>
          <p:nvPr/>
        </p:nvSpPr>
        <p:spPr>
          <a:xfrm>
            <a:off x="0" y="-37776"/>
            <a:ext cx="12192000" cy="6909632"/>
          </a:xfrm>
          <a:prstGeom prst="rect">
            <a:avLst/>
          </a:prstGeom>
          <a:gradFill flip="none" rotWithShape="1">
            <a:gsLst>
              <a:gs pos="0">
                <a:srgbClr val="1D0862">
                  <a:shade val="30000"/>
                  <a:satMod val="115000"/>
                  <a:alpha val="57000"/>
                </a:srgbClr>
              </a:gs>
              <a:gs pos="50000">
                <a:srgbClr val="1D0862">
                  <a:shade val="67500"/>
                  <a:satMod val="115000"/>
                  <a:alpha val="26000"/>
                </a:srgbClr>
              </a:gs>
              <a:gs pos="100000">
                <a:srgbClr val="1D0862">
                  <a:shade val="100000"/>
                  <a:satMod val="115000"/>
                  <a:alpha val="2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CD65D01A-3382-46DB-840A-00CDCEC8B110}"/>
              </a:ext>
            </a:extLst>
          </p:cNvPr>
          <p:cNvSpPr txBox="1"/>
          <p:nvPr/>
        </p:nvSpPr>
        <p:spPr>
          <a:xfrm>
            <a:off x="1237690" y="4970960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</a:t>
            </a:r>
            <a:r>
              <a:rPr kumimoji="0" lang="fi-FI" sz="2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RADIOPARK	 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E9D9E2E-898D-4EA0-9DBD-5FC59DB9CAA7}"/>
              </a:ext>
            </a:extLst>
          </p:cNvPr>
          <p:cNvSpPr txBox="1"/>
          <p:nvPr/>
        </p:nvSpPr>
        <p:spPr>
          <a:xfrm>
            <a:off x="6873628" y="1114226"/>
            <a:ext cx="4590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  <a:tab pos="1971675" algn="l"/>
              </a:tabLst>
              <a:defRPr/>
            </a:pPr>
            <a: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HOSPITAL </a:t>
            </a:r>
            <a:b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OF THE FUTURE  </a:t>
            </a:r>
            <a:endParaRPr kumimoji="0" lang="fi-FI" sz="28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highlight>
                <a:srgbClr val="1D0865"/>
              </a:highligh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74ABCA9-0026-4BC6-849E-FA8EC0A8E5BF}"/>
              </a:ext>
            </a:extLst>
          </p:cNvPr>
          <p:cNvSpPr txBox="1"/>
          <p:nvPr/>
        </p:nvSpPr>
        <p:spPr>
          <a:xfrm>
            <a:off x="7669771" y="4970960"/>
            <a:ext cx="7119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7313" algn="l"/>
              </a:tabLst>
              <a:defRPr/>
            </a:pPr>
            <a: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IoT MAINSTREAM</a:t>
            </a:r>
            <a:b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INTEGRATION  </a:t>
            </a:r>
            <a:endParaRPr lang="fi-FI" sz="2800" spc="300">
              <a:solidFill>
                <a:schemeClr val="bg1"/>
              </a:solidFill>
              <a:highlight>
                <a:srgbClr val="1D0865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800" b="0" i="0" u="none" strike="noStrike" kern="1200" cap="none" spc="300" normalizeH="0" baseline="0" noProof="0">
              <a:ln>
                <a:noFill/>
              </a:ln>
              <a:solidFill>
                <a:schemeClr val="bg1"/>
              </a:solidFill>
              <a:effectLst>
                <a:outerShdw blurRad="546100" dir="2700000" algn="tl">
                  <a:srgbClr val="000000"/>
                </a:outerShdw>
              </a:effectLst>
              <a:uLnTx/>
              <a:uFillTx/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B566996A-A5F3-4BEB-9A68-7AB0BF4DB686}"/>
              </a:ext>
            </a:extLst>
          </p:cNvPr>
          <p:cNvSpPr/>
          <p:nvPr/>
        </p:nvSpPr>
        <p:spPr>
          <a:xfrm>
            <a:off x="0" y="2969304"/>
            <a:ext cx="12192000" cy="899904"/>
          </a:xfrm>
          <a:prstGeom prst="rect">
            <a:avLst/>
          </a:prstGeom>
          <a:solidFill>
            <a:srgbClr val="1D0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1FDC64A5-89DF-4F13-A00C-470B1236B459}"/>
              </a:ext>
            </a:extLst>
          </p:cNvPr>
          <p:cNvSpPr txBox="1">
            <a:spLocks/>
          </p:cNvSpPr>
          <p:nvPr/>
        </p:nvSpPr>
        <p:spPr>
          <a:xfrm>
            <a:off x="775289" y="2396384"/>
            <a:ext cx="10769796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Innovations and global level initiatives</a:t>
            </a:r>
            <a:endParaRPr lang="fi-FI" sz="360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B4F8854-5F15-4AA8-8761-AAB45208A3F5}"/>
              </a:ext>
            </a:extLst>
          </p:cNvPr>
          <p:cNvSpPr txBox="1"/>
          <p:nvPr/>
        </p:nvSpPr>
        <p:spPr>
          <a:xfrm>
            <a:off x="1237690" y="1114226"/>
            <a:ext cx="419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313" algn="l"/>
              </a:tabLst>
              <a:defRPr/>
            </a:pPr>
            <a:r>
              <a:rPr lang="fi-FI" sz="2800" spc="300">
                <a:solidFill>
                  <a:schemeClr val="bg1"/>
                </a:solidFill>
                <a:highlight>
                  <a:srgbClr val="1D0865"/>
                </a:highlight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NOKIA CAMPUS</a:t>
            </a:r>
            <a:r>
              <a:rPr kumimoji="0" lang="fi-FI" sz="2800" b="0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highlight>
                  <a:srgbClr val="1D0865"/>
                </a:highlight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320632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henkilö, näkymä, lava, poseeraaminen&#10;&#10;Kuvaus luotu automaattisesti">
            <a:extLst>
              <a:ext uri="{FF2B5EF4-FFF2-40B4-BE49-F238E27FC236}">
                <a16:creationId xmlns:a16="http://schemas.microsoft.com/office/drawing/2014/main" id="{80E69DCC-6EA4-4D42-A6B4-4C26CBF59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046" y="0"/>
            <a:ext cx="12192000" cy="6858000"/>
          </a:xfrm>
          <a:prstGeom prst="rect">
            <a:avLst/>
          </a:prstGeom>
        </p:spPr>
      </p:pic>
      <p:sp>
        <p:nvSpPr>
          <p:cNvPr id="28" name="Suorakulmio 27">
            <a:extLst>
              <a:ext uri="{FF2B5EF4-FFF2-40B4-BE49-F238E27FC236}">
                <a16:creationId xmlns:a16="http://schemas.microsoft.com/office/drawing/2014/main" id="{8C49C9D6-0B7C-4745-B938-2D25D97CA214}"/>
              </a:ext>
            </a:extLst>
          </p:cNvPr>
          <p:cNvSpPr/>
          <p:nvPr/>
        </p:nvSpPr>
        <p:spPr>
          <a:xfrm>
            <a:off x="5534167" y="0"/>
            <a:ext cx="6657834" cy="6858001"/>
          </a:xfrm>
          <a:prstGeom prst="rect">
            <a:avLst/>
          </a:prstGeom>
          <a:gradFill flip="none" rotWithShape="1">
            <a:gsLst>
              <a:gs pos="96599">
                <a:srgbClr val="A44BFF">
                  <a:alpha val="0"/>
                </a:srgbClr>
              </a:gs>
              <a:gs pos="80000">
                <a:srgbClr val="A44BFF">
                  <a:alpha val="52000"/>
                </a:srgbClr>
              </a:gs>
              <a:gs pos="44000">
                <a:srgbClr val="A44B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8646319-023C-4CAB-8CAF-7D0D0C756E1A}"/>
              </a:ext>
            </a:extLst>
          </p:cNvPr>
          <p:cNvSpPr txBox="1"/>
          <p:nvPr/>
        </p:nvSpPr>
        <p:spPr>
          <a:xfrm>
            <a:off x="7191375" y="1318198"/>
            <a:ext cx="6219824" cy="41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320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Definitions</a:t>
            </a:r>
            <a:endParaRPr lang="fi-FI" sz="4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23AF44C-DCF2-45BA-B88F-E156F7682712}"/>
              </a:ext>
            </a:extLst>
          </p:cNvPr>
          <p:cNvSpPr txBox="1"/>
          <p:nvPr/>
        </p:nvSpPr>
        <p:spPr>
          <a:xfrm>
            <a:off x="7191375" y="2562465"/>
            <a:ext cx="3960738" cy="450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The</a:t>
            </a:r>
            <a:r>
              <a:rPr lang="fi-FI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big</a:t>
            </a:r>
            <a:r>
              <a:rPr lang="fi-FI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why</a:t>
            </a:r>
            <a:endParaRPr lang="fi-FI" sz="4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A5689CC-9081-43C7-982B-AC5D2D60587B}"/>
              </a:ext>
            </a:extLst>
          </p:cNvPr>
          <p:cNvSpPr txBox="1"/>
          <p:nvPr/>
        </p:nvSpPr>
        <p:spPr>
          <a:xfrm>
            <a:off x="7217101" y="3632093"/>
            <a:ext cx="4591383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</a:pP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Enabling</a:t>
            </a:r>
            <a:r>
              <a:rPr lang="fi-FI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technologies</a:t>
            </a:r>
            <a:r>
              <a:rPr lang="fi-FI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&amp; </a:t>
            </a:r>
            <a:r>
              <a:rPr lang="fi-FI" sz="44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applications</a:t>
            </a:r>
            <a:endParaRPr lang="fi-FI" sz="2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Kuva 20" descr="Binaarinen ääriviiva">
            <a:extLst>
              <a:ext uri="{FF2B5EF4-FFF2-40B4-BE49-F238E27FC236}">
                <a16:creationId xmlns:a16="http://schemas.microsoft.com/office/drawing/2014/main" id="{D2396E7E-B482-42C7-B84B-E7491CD18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8170" y="3632093"/>
            <a:ext cx="914400" cy="914400"/>
          </a:xfrm>
          <a:prstGeom prst="rect">
            <a:avLst/>
          </a:prstGeom>
        </p:spPr>
      </p:pic>
      <p:pic>
        <p:nvPicPr>
          <p:cNvPr id="23" name="Kuva 22" descr="Valmistujaislakki ääriviiva">
            <a:extLst>
              <a:ext uri="{FF2B5EF4-FFF2-40B4-BE49-F238E27FC236}">
                <a16:creationId xmlns:a16="http://schemas.microsoft.com/office/drawing/2014/main" id="{D753B732-8518-48AE-AC53-857014AA90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68170" y="2330743"/>
            <a:ext cx="914400" cy="914400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4B9B8B81-96C2-4D64-87A7-B156A089FCBE}"/>
              </a:ext>
            </a:extLst>
          </p:cNvPr>
          <p:cNvGrpSpPr/>
          <p:nvPr/>
        </p:nvGrpSpPr>
        <p:grpSpPr>
          <a:xfrm>
            <a:off x="5936571" y="1172363"/>
            <a:ext cx="1159419" cy="624548"/>
            <a:chOff x="5936571" y="1172363"/>
            <a:chExt cx="1159419" cy="624548"/>
          </a:xfrm>
        </p:grpSpPr>
        <p:pic>
          <p:nvPicPr>
            <p:cNvPr id="25" name="Kuva 24" descr="Ohjelmoija mies ääriviiva">
              <a:extLst>
                <a:ext uri="{FF2B5EF4-FFF2-40B4-BE49-F238E27FC236}">
                  <a16:creationId xmlns:a16="http://schemas.microsoft.com/office/drawing/2014/main" id="{795A66BE-A234-48FB-8815-C361FEA80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71442" y="1172363"/>
              <a:ext cx="624548" cy="624548"/>
            </a:xfrm>
            <a:prstGeom prst="rect">
              <a:avLst/>
            </a:prstGeom>
          </p:spPr>
        </p:pic>
        <p:pic>
          <p:nvPicPr>
            <p:cNvPr id="27" name="Kuva 26" descr="Ohjelmoija nainen ääriviiva">
              <a:extLst>
                <a:ext uri="{FF2B5EF4-FFF2-40B4-BE49-F238E27FC236}">
                  <a16:creationId xmlns:a16="http://schemas.microsoft.com/office/drawing/2014/main" id="{C28DD198-C04A-41D3-94CD-25371B22A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36571" y="1172363"/>
              <a:ext cx="624548" cy="624548"/>
            </a:xfrm>
            <a:prstGeom prst="rect">
              <a:avLst/>
            </a:prstGeom>
          </p:spPr>
        </p:pic>
      </p:grpSp>
      <p:sp>
        <p:nvSpPr>
          <p:cNvPr id="3" name="Otsikko 2">
            <a:extLst>
              <a:ext uri="{FF2B5EF4-FFF2-40B4-BE49-F238E27FC236}">
                <a16:creationId xmlns:a16="http://schemas.microsoft.com/office/drawing/2014/main" id="{E82F01B2-AAAF-4EF3-86C6-3C55DCD41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4" y="696938"/>
            <a:ext cx="6657834" cy="624548"/>
          </a:xfrm>
        </p:spPr>
        <p:txBody>
          <a:bodyPr>
            <a:noAutofit/>
          </a:bodyPr>
          <a:lstStyle/>
          <a:p>
            <a:r>
              <a:rPr lang="fi-FI" sz="4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Master </a:t>
            </a:r>
            <a:r>
              <a:rPr lang="fi-FI" sz="48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</a:t>
            </a:r>
            <a:r>
              <a:rPr lang="fi-FI" sz="4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sz="480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Metaverse</a:t>
            </a:r>
            <a:r>
              <a:rPr lang="fi-FI" sz="4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in Oulu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D59B6DA2-F451-47BA-A0C7-80422ACBD3EA}"/>
              </a:ext>
            </a:extLst>
          </p:cNvPr>
          <p:cNvSpPr txBox="1"/>
          <p:nvPr/>
        </p:nvSpPr>
        <p:spPr>
          <a:xfrm>
            <a:off x="7217101" y="1642890"/>
            <a:ext cx="8018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Something</a:t>
            </a:r>
            <a:r>
              <a:rPr lang="fi-FI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fi-FI" sz="2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everyone</a:t>
            </a:r>
            <a:r>
              <a:rPr lang="fi-FI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fi-FI" sz="2000"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5C6D7F6-7F34-4BEF-A648-FAB6E37264F1}"/>
              </a:ext>
            </a:extLst>
          </p:cNvPr>
          <p:cNvSpPr txBox="1"/>
          <p:nvPr/>
        </p:nvSpPr>
        <p:spPr>
          <a:xfrm>
            <a:off x="7217101" y="2852743"/>
            <a:ext cx="8932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Drivers</a:t>
            </a:r>
            <a:r>
              <a:rPr lang="fi-FI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behind</a:t>
            </a:r>
            <a:endParaRPr lang="fi-FI" sz="200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FD4A65E2-8249-4B37-BEBA-2924889916B9}"/>
              </a:ext>
            </a:extLst>
          </p:cNvPr>
          <p:cNvSpPr txBox="1"/>
          <p:nvPr/>
        </p:nvSpPr>
        <p:spPr>
          <a:xfrm>
            <a:off x="7217578" y="5439977"/>
            <a:ext cx="8927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happens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Oulu, </a:t>
            </a:r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stays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Metaverse</a:t>
            </a:r>
            <a:endParaRPr lang="fi-FI"/>
          </a:p>
        </p:txBody>
      </p:sp>
      <p:pic>
        <p:nvPicPr>
          <p:cNvPr id="31" name="Kuva 30">
            <a:extLst>
              <a:ext uri="{FF2B5EF4-FFF2-40B4-BE49-F238E27FC236}">
                <a16:creationId xmlns:a16="http://schemas.microsoft.com/office/drawing/2014/main" id="{1CC94860-23A6-4915-80AA-9045A49CFB30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A096B3-AF88-4BAF-A692-852043B0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207"/>
            <a:ext cx="10515600" cy="1325563"/>
          </a:xfrm>
        </p:spPr>
        <p:txBody>
          <a:bodyPr/>
          <a:lstStyle/>
          <a:p>
            <a:r>
              <a:rPr lang="fi-FI" err="1">
                <a:latin typeface="Segoe UI Black" panose="020B0A02040204020203" pitchFamily="34" charset="0"/>
                <a:ea typeface="Segoe UI Black" panose="020B0A02040204020203" pitchFamily="34" charset="0"/>
              </a:rPr>
              <a:t>Examples</a:t>
            </a:r>
            <a:r>
              <a:rPr lang="fi-FI">
                <a:latin typeface="Segoe UI Black" panose="020B0A02040204020203" pitchFamily="34" charset="0"/>
                <a:ea typeface="Segoe UI Black" panose="020B0A02040204020203" pitchFamily="34" charset="0"/>
              </a:rPr>
              <a:t> of </a:t>
            </a:r>
            <a:r>
              <a:rPr lang="fi-FI" err="1">
                <a:latin typeface="Segoe UI Black" panose="020B0A02040204020203" pitchFamily="34" charset="0"/>
                <a:ea typeface="Segoe UI Black" panose="020B0A02040204020203" pitchFamily="34" charset="0"/>
              </a:rPr>
              <a:t>local</a:t>
            </a:r>
            <a:r>
              <a:rPr lang="fi-FI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latin typeface="Segoe UI Black" panose="020B0A02040204020203" pitchFamily="34" charset="0"/>
                <a:ea typeface="Segoe UI Black" panose="020B0A02040204020203" pitchFamily="34" charset="0"/>
              </a:rPr>
              <a:t>companies</a:t>
            </a:r>
            <a:r>
              <a:rPr lang="fi-FI"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latin typeface="Segoe UI Black" panose="020B0A02040204020203" pitchFamily="34" charset="0"/>
                <a:ea typeface="Segoe UI Black" panose="020B0A02040204020203" pitchFamily="34" charset="0"/>
              </a:rPr>
              <a:t>hiring</a:t>
            </a:r>
            <a:endParaRPr lang="fi-FI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aphicFrame>
        <p:nvGraphicFramePr>
          <p:cNvPr id="7" name="Taulukko 7">
            <a:extLst>
              <a:ext uri="{FF2B5EF4-FFF2-40B4-BE49-F238E27FC236}">
                <a16:creationId xmlns:a16="http://schemas.microsoft.com/office/drawing/2014/main" id="{3DB2ADD2-4E0D-431B-9426-CEE7E78BCA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638" y="1443038"/>
          <a:ext cx="11187110" cy="5414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711">
                  <a:extLst>
                    <a:ext uri="{9D8B030D-6E8A-4147-A177-3AD203B41FA5}">
                      <a16:colId xmlns:a16="http://schemas.microsoft.com/office/drawing/2014/main" val="2316229696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2173838824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1984341911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1994362562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3369463033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2020776671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3620935388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928732535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2867641863"/>
                    </a:ext>
                  </a:extLst>
                </a:gridCol>
                <a:gridCol w="1118711">
                  <a:extLst>
                    <a:ext uri="{9D8B030D-6E8A-4147-A177-3AD203B41FA5}">
                      <a16:colId xmlns:a16="http://schemas.microsoft.com/office/drawing/2014/main" val="2969405464"/>
                    </a:ext>
                  </a:extLst>
                </a:gridCol>
              </a:tblGrid>
              <a:tr h="664995"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Silo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Unikie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Boogie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software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Nokia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Bittium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Aava Mobile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ABB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AiSpotter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Brightly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Botlabs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414458"/>
                  </a:ext>
                </a:extLst>
              </a:tr>
              <a:tr h="664995"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Buutti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Cerenion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CGI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Clouda-mite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CodeQ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Code-Mate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Comm-scope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Compu-line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Conver-gentia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CoreHW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77688"/>
                  </a:ext>
                </a:extLst>
              </a:tr>
              <a:tr h="1234991"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Creatio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Creoir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CubiCasa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Detection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Techno-logy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Diffo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DKA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Enhancell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EQ System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Etteplan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Finger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-soft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80123"/>
                  </a:ext>
                </a:extLst>
              </a:tr>
              <a:tr h="949994"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Flex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Gofore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Graend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Haltian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Idesco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iLoq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iProtoXi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iSoft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Jot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Auto-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mation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Kaitotek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490246"/>
                  </a:ext>
                </a:extLst>
              </a:tr>
              <a:tr h="949994"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KeySight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Telenor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Maritime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Liana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Loihde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Trust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MeKiwi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Bosch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Sensortec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Apple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Netox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Near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Real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Nord-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Cloud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399785"/>
                  </a:ext>
                </a:extLst>
              </a:tr>
              <a:tr h="949994"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Nordic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Semicon-ductor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OffCode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Orbis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Systems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Probot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Q4US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RajoBit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Rohm</a:t>
                      </a:r>
                      <a:r>
                        <a:rPr lang="fi-FI" b="1">
                          <a:solidFill>
                            <a:srgbClr val="A44BFF"/>
                          </a:solidFill>
                        </a:rPr>
                        <a:t> </a:t>
                      </a:r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semicon-ductor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>
                          <a:solidFill>
                            <a:srgbClr val="A44BFF"/>
                          </a:solidFill>
                        </a:rPr>
                        <a:t>Siili Auto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Electrobit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b="1" err="1">
                          <a:solidFill>
                            <a:srgbClr val="A44BFF"/>
                          </a:solidFill>
                        </a:rPr>
                        <a:t>Symbio</a:t>
                      </a:r>
                      <a:endParaRPr lang="fi-FI" b="1">
                        <a:solidFill>
                          <a:srgbClr val="A44BFF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4393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3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A59DB0-5769-4CF5-87F7-69AC9FD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1" y="239864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i-FI" sz="15000">
                <a:solidFill>
                  <a:srgbClr val="A44B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NOKIA</a:t>
            </a:r>
          </a:p>
        </p:txBody>
      </p:sp>
    </p:spTree>
    <p:extLst>
      <p:ext uri="{BB962C8B-B14F-4D97-AF65-F5344CB8AC3E}">
        <p14:creationId xmlns:p14="http://schemas.microsoft.com/office/powerpoint/2010/main" val="687793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AB73E52-E3D8-4490-B991-67BCB0D96EDF}"/>
              </a:ext>
            </a:extLst>
          </p:cNvPr>
          <p:cNvSpPr txBox="1">
            <a:spLocks/>
          </p:cNvSpPr>
          <p:nvPr/>
        </p:nvSpPr>
        <p:spPr>
          <a:xfrm>
            <a:off x="478970" y="508094"/>
            <a:ext cx="10972801" cy="2347335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40">
              <a:spcBef>
                <a:spcPts val="1333"/>
              </a:spcBef>
              <a:buNone/>
            </a:pPr>
            <a:r>
              <a:rPr lang="en-GB" sz="4800">
                <a:solidFill>
                  <a:srgbClr val="FFFFFF">
                    <a:lumMod val="95000"/>
                  </a:srgbClr>
                </a:solidFill>
                <a:latin typeface="Nokia Pure Text Light"/>
              </a:rPr>
              <a:t>At Nokia, we create technology that helps the world act together </a:t>
            </a:r>
          </a:p>
        </p:txBody>
      </p:sp>
    </p:spTree>
    <p:extLst>
      <p:ext uri="{BB962C8B-B14F-4D97-AF65-F5344CB8AC3E}">
        <p14:creationId xmlns:p14="http://schemas.microsoft.com/office/powerpoint/2010/main" val="1035328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wall, indoor, young&#10;&#10;Description automatically generated">
            <a:extLst>
              <a:ext uri="{FF2B5EF4-FFF2-40B4-BE49-F238E27FC236}">
                <a16:creationId xmlns:a16="http://schemas.microsoft.com/office/drawing/2014/main" id="{5EB19F9C-202F-44A9-A3EE-7962B51DF5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8"/>
          <a:stretch/>
        </p:blipFill>
        <p:spPr>
          <a:xfrm>
            <a:off x="-210457" y="1"/>
            <a:ext cx="7866743" cy="6856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9BFF93-2315-48DC-B30B-8900BA37B9A3}"/>
              </a:ext>
            </a:extLst>
          </p:cNvPr>
          <p:cNvSpPr txBox="1"/>
          <p:nvPr/>
        </p:nvSpPr>
        <p:spPr>
          <a:xfrm>
            <a:off x="7946575" y="467005"/>
            <a:ext cx="4020455" cy="2410455"/>
          </a:xfrm>
          <a:prstGeom prst="rect">
            <a:avLst/>
          </a:prstGeom>
          <a:noFill/>
        </p:spPr>
        <p:txBody>
          <a:bodyPr wrap="square" lIns="55004" tIns="55004" rIns="55004" bIns="55004" rtlCol="0">
            <a:noAutofit/>
          </a:bodyPr>
          <a:lstStyle/>
          <a:p>
            <a:pPr defTabSz="585100">
              <a:spcAft>
                <a:spcPts val="229"/>
              </a:spcAft>
              <a:buSzPct val="100000"/>
              <a:defRPr/>
            </a:pPr>
            <a:r>
              <a:rPr lang="en-US" sz="3733">
                <a:solidFill>
                  <a:srgbClr val="FFFFFF"/>
                </a:solidFill>
                <a:latin typeface="Nokia Pure Headline Ultra Light" panose="020B0204040602060303" pitchFamily="34" charset="0"/>
              </a:rPr>
              <a:t>We are hiring SW, SoC, HW and Test Engineers!</a:t>
            </a:r>
          </a:p>
          <a:p>
            <a:pPr defTabSz="585100">
              <a:spcAft>
                <a:spcPts val="229"/>
              </a:spcAft>
              <a:buSzPct val="100000"/>
              <a:defRPr/>
            </a:pPr>
            <a:endParaRPr lang="en-US" sz="3733">
              <a:solidFill>
                <a:srgbClr val="FFFFFF"/>
              </a:solidFill>
              <a:latin typeface="Nokia Pure Headline Ultra Light" panose="020B0204040602060303" pitchFamily="34" charset="0"/>
            </a:endParaRPr>
          </a:p>
          <a:p>
            <a:pPr defTabSz="585100">
              <a:spcAft>
                <a:spcPts val="229"/>
              </a:spcAft>
              <a:buSzPct val="100000"/>
              <a:defRPr/>
            </a:pPr>
            <a:r>
              <a:rPr lang="en-US" sz="3733">
                <a:solidFill>
                  <a:srgbClr val="FFFFFF"/>
                </a:solidFill>
                <a:latin typeface="Nokia Pure Headline Ultra Light" panose="020B0204040602060303" pitchFamily="34" charset="0"/>
              </a:rPr>
              <a:t>We offer flexible working schemes and learning opportunities.</a:t>
            </a:r>
          </a:p>
          <a:p>
            <a:pPr defTabSz="585100">
              <a:spcAft>
                <a:spcPts val="229"/>
              </a:spcAft>
              <a:buSzPct val="100000"/>
              <a:defRPr/>
            </a:pPr>
            <a:endParaRPr lang="en-US" sz="1867">
              <a:solidFill>
                <a:srgbClr val="FFFFFF"/>
              </a:solidFill>
              <a:latin typeface="Nokia Pure Headline Ultra Light" panose="020B0204040602060303" pitchFamily="34" charset="0"/>
            </a:endParaRPr>
          </a:p>
          <a:p>
            <a:pPr defTabSz="585100">
              <a:spcAft>
                <a:spcPts val="229"/>
              </a:spcAft>
              <a:buSzPct val="100000"/>
              <a:defRPr/>
            </a:pPr>
            <a:r>
              <a:rPr lang="en-US" sz="1867">
                <a:solidFill>
                  <a:srgbClr val="FFFFFF"/>
                </a:solidFill>
                <a:latin typeface="Nokia Pure Headline Ultra Light" panose="020B0204040602060303" pitchFamily="34" charset="0"/>
              </a:rPr>
              <a:t>www.nokia.com/careers</a:t>
            </a:r>
          </a:p>
        </p:txBody>
      </p:sp>
    </p:spTree>
    <p:extLst>
      <p:ext uri="{BB962C8B-B14F-4D97-AF65-F5344CB8AC3E}">
        <p14:creationId xmlns:p14="http://schemas.microsoft.com/office/powerpoint/2010/main" val="182418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A59DB0-5769-4CF5-87F7-69AC9FD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71" y="239864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i-FI" sz="15000">
                <a:solidFill>
                  <a:srgbClr val="A44B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SOLITA</a:t>
            </a:r>
          </a:p>
        </p:txBody>
      </p:sp>
    </p:spTree>
    <p:extLst>
      <p:ext uri="{BB962C8B-B14F-4D97-AF65-F5344CB8AC3E}">
        <p14:creationId xmlns:p14="http://schemas.microsoft.com/office/powerpoint/2010/main" val="1366475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51"/>
          <p:cNvGrpSpPr/>
          <p:nvPr/>
        </p:nvGrpSpPr>
        <p:grpSpPr>
          <a:xfrm rot="5400000">
            <a:off x="11143547" y="5650014"/>
            <a:ext cx="1309920" cy="254109"/>
            <a:chOff x="11141719" y="5650618"/>
            <a:chExt cx="1309920" cy="254110"/>
          </a:xfrm>
        </p:grpSpPr>
        <p:sp>
          <p:nvSpPr>
            <p:cNvPr id="313" name="Google Shape;313;p51"/>
            <p:cNvSpPr/>
            <p:nvPr/>
          </p:nvSpPr>
          <p:spPr>
            <a:xfrm>
              <a:off x="11381536" y="5650618"/>
              <a:ext cx="251999" cy="253774"/>
            </a:xfrm>
            <a:custGeom>
              <a:avLst/>
              <a:gdLst/>
              <a:ahLst/>
              <a:cxnLst/>
              <a:rect l="l" t="t" r="r" b="b"/>
              <a:pathLst>
                <a:path w="251999" h="253774" extrusionOk="0">
                  <a:moveTo>
                    <a:pt x="1340" y="127755"/>
                  </a:moveTo>
                  <a:cubicBezTo>
                    <a:pt x="518" y="58760"/>
                    <a:pt x="55782" y="2162"/>
                    <a:pt x="124777" y="1340"/>
                  </a:cubicBezTo>
                  <a:cubicBezTo>
                    <a:pt x="193772" y="518"/>
                    <a:pt x="250370" y="55782"/>
                    <a:pt x="251193" y="124777"/>
                  </a:cubicBezTo>
                  <a:cubicBezTo>
                    <a:pt x="251204" y="125770"/>
                    <a:pt x="251204" y="126763"/>
                    <a:pt x="251193" y="127755"/>
                  </a:cubicBezTo>
                  <a:cubicBezTo>
                    <a:pt x="251193" y="197339"/>
                    <a:pt x="196338" y="253187"/>
                    <a:pt x="126098" y="253187"/>
                  </a:cubicBezTo>
                  <a:cubicBezTo>
                    <a:pt x="56532" y="253187"/>
                    <a:pt x="1340" y="197339"/>
                    <a:pt x="1340" y="127755"/>
                  </a:cubicBezTo>
                  <a:close/>
                  <a:moveTo>
                    <a:pt x="192665" y="127755"/>
                  </a:moveTo>
                  <a:cubicBezTo>
                    <a:pt x="192665" y="90310"/>
                    <a:pt x="163898" y="59538"/>
                    <a:pt x="126098" y="59538"/>
                  </a:cubicBezTo>
                  <a:cubicBezTo>
                    <a:pt x="88298" y="59538"/>
                    <a:pt x="60205" y="90399"/>
                    <a:pt x="60205" y="127755"/>
                  </a:cubicBezTo>
                  <a:cubicBezTo>
                    <a:pt x="60205" y="164899"/>
                    <a:pt x="87978" y="195653"/>
                    <a:pt x="126098" y="195653"/>
                  </a:cubicBezTo>
                  <a:cubicBezTo>
                    <a:pt x="164572" y="195653"/>
                    <a:pt x="192754" y="164934"/>
                    <a:pt x="192754" y="127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51"/>
            <p:cNvSpPr/>
            <p:nvPr/>
          </p:nvSpPr>
          <p:spPr>
            <a:xfrm>
              <a:off x="11681709" y="5654965"/>
              <a:ext cx="166816" cy="246676"/>
            </a:xfrm>
            <a:custGeom>
              <a:avLst/>
              <a:gdLst/>
              <a:ahLst/>
              <a:cxnLst/>
              <a:rect l="l" t="t" r="r" b="b"/>
              <a:pathLst>
                <a:path w="166816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189639"/>
                  </a:lnTo>
                  <a:lnTo>
                    <a:pt x="166231" y="189639"/>
                  </a:lnTo>
                  <a:lnTo>
                    <a:pt x="166231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1"/>
            <p:cNvSpPr/>
            <p:nvPr/>
          </p:nvSpPr>
          <p:spPr>
            <a:xfrm>
              <a:off x="11905137" y="5654965"/>
              <a:ext cx="60338" cy="246676"/>
            </a:xfrm>
            <a:custGeom>
              <a:avLst/>
              <a:gdLst/>
              <a:ahLst/>
              <a:cxnLst/>
              <a:rect l="l" t="t" r="r" b="b"/>
              <a:pathLst>
                <a:path w="60338" h="246676" extrusionOk="0">
                  <a:moveTo>
                    <a:pt x="1331" y="1331"/>
                  </a:moveTo>
                  <a:lnTo>
                    <a:pt x="59894" y="1331"/>
                  </a:lnTo>
                  <a:lnTo>
                    <a:pt x="59894" y="245505"/>
                  </a:lnTo>
                  <a:lnTo>
                    <a:pt x="1331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51"/>
            <p:cNvSpPr/>
            <p:nvPr/>
          </p:nvSpPr>
          <p:spPr>
            <a:xfrm>
              <a:off x="12018643" y="5654965"/>
              <a:ext cx="198760" cy="246676"/>
            </a:xfrm>
            <a:custGeom>
              <a:avLst/>
              <a:gdLst/>
              <a:ahLst/>
              <a:cxnLst/>
              <a:rect l="l" t="t" r="r" b="b"/>
              <a:pathLst>
                <a:path w="198760" h="246676" extrusionOk="0">
                  <a:moveTo>
                    <a:pt x="70542" y="57197"/>
                  </a:moveTo>
                  <a:lnTo>
                    <a:pt x="1331" y="57197"/>
                  </a:lnTo>
                  <a:lnTo>
                    <a:pt x="1331" y="1331"/>
                  </a:lnTo>
                  <a:lnTo>
                    <a:pt x="198352" y="1331"/>
                  </a:lnTo>
                  <a:lnTo>
                    <a:pt x="198352" y="57197"/>
                  </a:lnTo>
                  <a:lnTo>
                    <a:pt x="129141" y="57197"/>
                  </a:lnTo>
                  <a:lnTo>
                    <a:pt x="129141" y="245505"/>
                  </a:lnTo>
                  <a:lnTo>
                    <a:pt x="70578" y="2455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51"/>
            <p:cNvSpPr/>
            <p:nvPr/>
          </p:nvSpPr>
          <p:spPr>
            <a:xfrm>
              <a:off x="12213837" y="5654965"/>
              <a:ext cx="237802" cy="246676"/>
            </a:xfrm>
            <a:custGeom>
              <a:avLst/>
              <a:gdLst/>
              <a:ahLst/>
              <a:cxnLst/>
              <a:rect l="l" t="t" r="r" b="b"/>
              <a:pathLst>
                <a:path w="237802" h="246676" extrusionOk="0">
                  <a:moveTo>
                    <a:pt x="91607" y="1331"/>
                  </a:moveTo>
                  <a:lnTo>
                    <a:pt x="147793" y="1331"/>
                  </a:lnTo>
                  <a:lnTo>
                    <a:pt x="238104" y="245505"/>
                  </a:lnTo>
                  <a:lnTo>
                    <a:pt x="178938" y="245505"/>
                  </a:lnTo>
                  <a:lnTo>
                    <a:pt x="166231" y="209036"/>
                  </a:lnTo>
                  <a:lnTo>
                    <a:pt x="72903" y="209036"/>
                  </a:lnTo>
                  <a:lnTo>
                    <a:pt x="60196" y="245505"/>
                  </a:lnTo>
                  <a:lnTo>
                    <a:pt x="1331" y="245505"/>
                  </a:lnTo>
                  <a:close/>
                  <a:moveTo>
                    <a:pt x="90933" y="158210"/>
                  </a:moveTo>
                  <a:lnTo>
                    <a:pt x="148467" y="158210"/>
                  </a:lnTo>
                  <a:lnTo>
                    <a:pt x="119735" y="762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51"/>
            <p:cNvSpPr/>
            <p:nvPr/>
          </p:nvSpPr>
          <p:spPr>
            <a:xfrm>
              <a:off x="11141719" y="5650954"/>
              <a:ext cx="204084" cy="253774"/>
            </a:xfrm>
            <a:custGeom>
              <a:avLst/>
              <a:gdLst/>
              <a:ahLst/>
              <a:cxnLst/>
              <a:rect l="l" t="t" r="r" b="b"/>
              <a:pathLst>
                <a:path w="204084" h="253774" extrusionOk="0">
                  <a:moveTo>
                    <a:pt x="1331" y="204031"/>
                  </a:moveTo>
                  <a:lnTo>
                    <a:pt x="39823" y="165610"/>
                  </a:lnTo>
                  <a:cubicBezTo>
                    <a:pt x="59344" y="189266"/>
                    <a:pt x="79717" y="198317"/>
                    <a:pt x="112371" y="198317"/>
                  </a:cubicBezTo>
                  <a:cubicBezTo>
                    <a:pt x="132105" y="198317"/>
                    <a:pt x="142806" y="188947"/>
                    <a:pt x="142806" y="175566"/>
                  </a:cubicBezTo>
                  <a:cubicBezTo>
                    <a:pt x="142806" y="159186"/>
                    <a:pt x="126834" y="155832"/>
                    <a:pt x="92299" y="147473"/>
                  </a:cubicBezTo>
                  <a:cubicBezTo>
                    <a:pt x="56806" y="139452"/>
                    <a:pt x="15386" y="126408"/>
                    <a:pt x="15386" y="76239"/>
                  </a:cubicBezTo>
                  <a:cubicBezTo>
                    <a:pt x="15386" y="33772"/>
                    <a:pt x="52512" y="1331"/>
                    <a:pt x="104686" y="1331"/>
                  </a:cubicBezTo>
                  <a:cubicBezTo>
                    <a:pt x="149496" y="1331"/>
                    <a:pt x="175779" y="16557"/>
                    <a:pt x="201866" y="44650"/>
                  </a:cubicBezTo>
                  <a:lnTo>
                    <a:pt x="166373" y="80143"/>
                  </a:lnTo>
                  <a:cubicBezTo>
                    <a:pt x="148751" y="60214"/>
                    <a:pt x="132069" y="52512"/>
                    <a:pt x="103338" y="52512"/>
                  </a:cubicBezTo>
                  <a:cubicBezTo>
                    <a:pt x="83604" y="52512"/>
                    <a:pt x="74251" y="63160"/>
                    <a:pt x="74251" y="74251"/>
                  </a:cubicBezTo>
                  <a:cubicBezTo>
                    <a:pt x="74251" y="89300"/>
                    <a:pt x="94323" y="92299"/>
                    <a:pt x="123746" y="99327"/>
                  </a:cubicBezTo>
                  <a:cubicBezTo>
                    <a:pt x="160197" y="107686"/>
                    <a:pt x="203357" y="120410"/>
                    <a:pt x="203357" y="172922"/>
                  </a:cubicBezTo>
                  <a:cubicBezTo>
                    <a:pt x="203357" y="219063"/>
                    <a:pt x="164315" y="252781"/>
                    <a:pt x="110365" y="252781"/>
                  </a:cubicBezTo>
                  <a:cubicBezTo>
                    <a:pt x="56185" y="252852"/>
                    <a:pt x="24401" y="231787"/>
                    <a:pt x="1331" y="204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51"/>
          <p:cNvSpPr/>
          <p:nvPr/>
        </p:nvSpPr>
        <p:spPr>
          <a:xfrm>
            <a:off x="619200" y="0"/>
            <a:ext cx="6092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0" name="Google Shape;320;p51"/>
          <p:cNvGrpSpPr/>
          <p:nvPr/>
        </p:nvGrpSpPr>
        <p:grpSpPr>
          <a:xfrm>
            <a:off x="1246101" y="618234"/>
            <a:ext cx="1083273" cy="1312364"/>
            <a:chOff x="1482727" y="559020"/>
            <a:chExt cx="1083273" cy="1312364"/>
          </a:xfrm>
        </p:grpSpPr>
        <p:sp>
          <p:nvSpPr>
            <p:cNvPr id="321" name="Google Shape;321;p51"/>
            <p:cNvSpPr/>
            <p:nvPr/>
          </p:nvSpPr>
          <p:spPr>
            <a:xfrm>
              <a:off x="1482727" y="1213566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1"/>
            <p:cNvSpPr/>
            <p:nvPr/>
          </p:nvSpPr>
          <p:spPr>
            <a:xfrm>
              <a:off x="2235455" y="559020"/>
              <a:ext cx="330545" cy="657818"/>
            </a:xfrm>
            <a:custGeom>
              <a:avLst/>
              <a:gdLst/>
              <a:ahLst/>
              <a:cxnLst/>
              <a:rect l="l" t="t" r="r" b="b"/>
              <a:pathLst>
                <a:path w="330545" h="657818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657000"/>
                  </a:lnTo>
                  <a:lnTo>
                    <a:pt x="2455" y="6570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51"/>
            <p:cNvSpPr/>
            <p:nvPr/>
          </p:nvSpPr>
          <p:spPr>
            <a:xfrm>
              <a:off x="1859091" y="559020"/>
              <a:ext cx="330545" cy="1312363"/>
            </a:xfrm>
            <a:custGeom>
              <a:avLst/>
              <a:gdLst/>
              <a:ahLst/>
              <a:cxnLst/>
              <a:rect l="l" t="t" r="r" b="b"/>
              <a:pathLst>
                <a:path w="330545" h="1312363" extrusionOk="0">
                  <a:moveTo>
                    <a:pt x="2455" y="2455"/>
                  </a:moveTo>
                  <a:lnTo>
                    <a:pt x="329727" y="2455"/>
                  </a:lnTo>
                  <a:lnTo>
                    <a:pt x="329727" y="1311546"/>
                  </a:lnTo>
                  <a:lnTo>
                    <a:pt x="2455" y="13115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51"/>
          <p:cNvSpPr txBox="1"/>
          <p:nvPr/>
        </p:nvSpPr>
        <p:spPr>
          <a:xfrm>
            <a:off x="1249200" y="2875271"/>
            <a:ext cx="4971200" cy="16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80000"/>
              </a:lnSpc>
              <a:buClr>
                <a:srgbClr val="FFFFFF"/>
              </a:buClr>
              <a:buSzPts val="7200"/>
            </a:pPr>
            <a:r>
              <a:rPr lang="fi" sz="64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Solita</a:t>
            </a:r>
            <a:endParaRPr sz="6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51"/>
          <p:cNvSpPr txBox="1"/>
          <p:nvPr/>
        </p:nvSpPr>
        <p:spPr>
          <a:xfrm>
            <a:off x="1246100" y="4588500"/>
            <a:ext cx="45636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fi" sz="18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Company Presentation</a:t>
            </a: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fi" sz="1867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2022</a:t>
            </a: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2"/>
          <p:cNvSpPr/>
          <p:nvPr/>
        </p:nvSpPr>
        <p:spPr>
          <a:xfrm>
            <a:off x="-8308" y="0"/>
            <a:ext cx="61044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0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2"/>
          <p:cNvSpPr/>
          <p:nvPr/>
        </p:nvSpPr>
        <p:spPr>
          <a:xfrm>
            <a:off x="617833" y="4797167"/>
            <a:ext cx="10012800" cy="2060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2"/>
          <p:cNvSpPr txBox="1"/>
          <p:nvPr/>
        </p:nvSpPr>
        <p:spPr>
          <a:xfrm>
            <a:off x="617827" y="836712"/>
            <a:ext cx="5012800" cy="1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DC1E32"/>
              </a:buClr>
              <a:buSzPts val="3300"/>
            </a:pPr>
            <a:r>
              <a:rPr lang="fi" sz="4400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create value from data in a connected world.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52"/>
          <p:cNvSpPr txBox="1"/>
          <p:nvPr/>
        </p:nvSpPr>
        <p:spPr>
          <a:xfrm>
            <a:off x="629033" y="3035509"/>
            <a:ext cx="49628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buSzPts val="1100"/>
            </a:pPr>
            <a:r>
              <a:rPr lang="fi" sz="1867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Our aim is lasting impact by: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20000"/>
              </a:lnSpc>
              <a:buClr>
                <a:srgbClr val="000000"/>
              </a:buClr>
              <a:buSzPts val="1100"/>
            </a:pPr>
            <a:r>
              <a:rPr lang="fi" sz="1867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Utilising data and IT</a:t>
            </a:r>
            <a:endParaRPr sz="1867" b="1" kern="0">
              <a:solidFill>
                <a:srgbClr val="DC1E3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lnSpc>
                <a:spcPct val="120000"/>
              </a:lnSpc>
              <a:buClr>
                <a:srgbClr val="000000"/>
              </a:buClr>
              <a:buSzPts val="1100"/>
            </a:pPr>
            <a:r>
              <a:rPr lang="fi" sz="1867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Combining them with human insight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lnSpc>
                <a:spcPct val="120000"/>
              </a:lnSpc>
              <a:buClr>
                <a:srgbClr val="000000"/>
              </a:buClr>
              <a:buSzPts val="1100"/>
            </a:pPr>
            <a:r>
              <a:rPr lang="fi" sz="1867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 Cooperating with our tech partners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35" name="Google Shape;335;p52"/>
          <p:cNvGrpSpPr/>
          <p:nvPr/>
        </p:nvGrpSpPr>
        <p:grpSpPr>
          <a:xfrm>
            <a:off x="910353" y="5160106"/>
            <a:ext cx="1591840" cy="1338831"/>
            <a:chOff x="4129847" y="5160070"/>
            <a:chExt cx="1370700" cy="1338830"/>
          </a:xfrm>
        </p:grpSpPr>
        <p:sp>
          <p:nvSpPr>
            <p:cNvPr id="336" name="Google Shape;336;p52"/>
            <p:cNvSpPr txBox="1"/>
            <p:nvPr/>
          </p:nvSpPr>
          <p:spPr>
            <a:xfrm>
              <a:off x="4129847" y="5160070"/>
              <a:ext cx="13707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</a:pPr>
              <a:r>
                <a:rPr lang="fi" sz="1600" b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Growth per annum</a:t>
              </a:r>
              <a:endParaRPr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7" name="Google Shape;337;p52"/>
            <p:cNvSpPr txBox="1"/>
            <p:nvPr/>
          </p:nvSpPr>
          <p:spPr>
            <a:xfrm>
              <a:off x="4129847" y="5667900"/>
              <a:ext cx="1370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</a:pPr>
              <a:r>
                <a:rPr lang="fi" sz="5467" b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20%</a:t>
              </a:r>
              <a:endParaRPr sz="5467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338" name="Google Shape;338;p52"/>
          <p:cNvGrpSpPr/>
          <p:nvPr/>
        </p:nvGrpSpPr>
        <p:grpSpPr>
          <a:xfrm>
            <a:off x="2953240" y="5154747"/>
            <a:ext cx="2044785" cy="1338831"/>
            <a:chOff x="4129847" y="5160070"/>
            <a:chExt cx="1787400" cy="1338830"/>
          </a:xfrm>
        </p:grpSpPr>
        <p:sp>
          <p:nvSpPr>
            <p:cNvPr id="339" name="Google Shape;339;p52"/>
            <p:cNvSpPr txBox="1"/>
            <p:nvPr/>
          </p:nvSpPr>
          <p:spPr>
            <a:xfrm>
              <a:off x="4129847" y="5160070"/>
              <a:ext cx="1370700" cy="49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</a:pPr>
              <a:r>
                <a:rPr lang="fi" sz="1600" b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Turnover in EUR</a:t>
              </a:r>
              <a:endParaRPr sz="14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  <a:p>
              <a:pPr defTabSz="1219170">
                <a:buClr>
                  <a:srgbClr val="000000"/>
                </a:buClr>
                <a:buSzPts val="1100"/>
              </a:pPr>
              <a:r>
                <a:rPr lang="fi" sz="1600" b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2021</a:t>
              </a:r>
              <a:endParaRPr sz="1600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0" name="Google Shape;340;p52"/>
            <p:cNvSpPr txBox="1"/>
            <p:nvPr/>
          </p:nvSpPr>
          <p:spPr>
            <a:xfrm>
              <a:off x="4129847" y="5667900"/>
              <a:ext cx="17874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100"/>
              </a:pPr>
              <a:r>
                <a:rPr lang="fi" sz="5467" b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152M</a:t>
              </a:r>
              <a:endParaRPr sz="5467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cxnSp>
        <p:nvCxnSpPr>
          <p:cNvPr id="341" name="Google Shape;341;p52"/>
          <p:cNvCxnSpPr/>
          <p:nvPr/>
        </p:nvCxnSpPr>
        <p:spPr>
          <a:xfrm rot="10800000">
            <a:off x="5159896" y="5117148"/>
            <a:ext cx="0" cy="1338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2" name="Google Shape;342;p52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343" name="Google Shape;343;p52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52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52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52"/>
          <p:cNvSpPr/>
          <p:nvPr/>
        </p:nvSpPr>
        <p:spPr>
          <a:xfrm>
            <a:off x="5412500" y="5170967"/>
            <a:ext cx="2312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20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Founded in 1996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fi" sz="20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1500+ employees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fi" sz="20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countries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fi" sz="20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 cities</a:t>
            </a:r>
            <a:endParaRPr sz="2000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47" name="Google Shape;347;p52"/>
          <p:cNvCxnSpPr/>
          <p:nvPr/>
        </p:nvCxnSpPr>
        <p:spPr>
          <a:xfrm rot="10800000">
            <a:off x="7896200" y="5117148"/>
            <a:ext cx="0" cy="1338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52"/>
          <p:cNvCxnSpPr/>
          <p:nvPr/>
        </p:nvCxnSpPr>
        <p:spPr>
          <a:xfrm rot="10800000">
            <a:off x="2699239" y="5117148"/>
            <a:ext cx="0" cy="133880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52"/>
          <p:cNvSpPr/>
          <p:nvPr/>
        </p:nvSpPr>
        <p:spPr>
          <a:xfrm>
            <a:off x="8138967" y="5208551"/>
            <a:ext cx="2312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</a:t>
            </a: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 &amp; Strategy</a:t>
            </a: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Cloud</a:t>
            </a:r>
            <a:b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Connectivity</a:t>
            </a:r>
            <a:b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fi" sz="16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 development</a:t>
            </a:r>
            <a:endParaRPr sz="16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3"/>
          <p:cNvPicPr preferRelativeResize="0"/>
          <p:nvPr/>
        </p:nvPicPr>
        <p:blipFill rotWithShape="1">
          <a:blip r:embed="rId3">
            <a:alphaModFix/>
          </a:blip>
          <a:srcRect l="9398" t="6487" r="745" b="3657"/>
          <a:stretch/>
        </p:blipFill>
        <p:spPr>
          <a:xfrm flipH="1">
            <a:off x="3" y="1"/>
            <a:ext cx="1219199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3"/>
          <p:cNvSpPr txBox="1"/>
          <p:nvPr/>
        </p:nvSpPr>
        <p:spPr>
          <a:xfrm>
            <a:off x="814388" y="476672"/>
            <a:ext cx="10563200" cy="7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fi" sz="4267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Offerings &amp; value creation:</a:t>
            </a:r>
          </a:p>
          <a:p>
            <a:pPr defTabSz="1219170">
              <a:lnSpc>
                <a:spcPct val="90000"/>
              </a:lnSpc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Co-creating solutions with our clients</a:t>
            </a:r>
            <a:endParaRPr sz="3200" b="1" ker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56" name="Google Shape;356;p53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357" name="Google Shape;357;p53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3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3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53"/>
          <p:cNvSpPr/>
          <p:nvPr/>
        </p:nvSpPr>
        <p:spPr>
          <a:xfrm>
            <a:off x="238664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500"/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3"/>
          <p:cNvSpPr/>
          <p:nvPr/>
        </p:nvSpPr>
        <p:spPr>
          <a:xfrm>
            <a:off x="3221020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500"/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3"/>
          <p:cNvSpPr/>
          <p:nvPr/>
        </p:nvSpPr>
        <p:spPr>
          <a:xfrm>
            <a:off x="6203376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500"/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3"/>
          <p:cNvSpPr/>
          <p:nvPr/>
        </p:nvSpPr>
        <p:spPr>
          <a:xfrm>
            <a:off x="9185732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500"/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3"/>
          <p:cNvSpPr txBox="1"/>
          <p:nvPr/>
        </p:nvSpPr>
        <p:spPr>
          <a:xfrm>
            <a:off x="501329" y="3594897"/>
            <a:ext cx="2282400" cy="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identify and 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analyze our clients’ digital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data based opportunities.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53"/>
          <p:cNvSpPr txBox="1"/>
          <p:nvPr/>
        </p:nvSpPr>
        <p:spPr>
          <a:xfrm>
            <a:off x="468864" y="5523608"/>
            <a:ext cx="22756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Strategic Advisory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Enterprise Design</a:t>
            </a:r>
            <a:endParaRPr sz="1467" kern="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Service Design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Datanomics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 txBox="1"/>
          <p:nvPr/>
        </p:nvSpPr>
        <p:spPr>
          <a:xfrm>
            <a:off x="3485948" y="3586880"/>
            <a:ext cx="21780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&amp; DEVELOPMENT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build solutions, data &amp; analytical capabilities so that our clients can create value out of data.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53"/>
          <p:cNvSpPr txBox="1"/>
          <p:nvPr/>
        </p:nvSpPr>
        <p:spPr>
          <a:xfrm>
            <a:off x="3485948" y="5523608"/>
            <a:ext cx="231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Data Science</a:t>
            </a: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, </a:t>
            </a: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AI</a:t>
            </a: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 &amp; </a:t>
            </a: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ML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Data </a:t>
            </a: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Engineering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Visual Analytics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Data Platform</a:t>
            </a:r>
            <a:endParaRPr sz="1467" kern="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Development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3"/>
          <p:cNvSpPr txBox="1"/>
          <p:nvPr/>
        </p:nvSpPr>
        <p:spPr>
          <a:xfrm>
            <a:off x="6472808" y="3586880"/>
            <a:ext cx="2215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CONNECTIVITY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enable business by connecting data across organisations, systems and things.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53"/>
          <p:cNvSpPr txBox="1"/>
          <p:nvPr/>
        </p:nvSpPr>
        <p:spPr>
          <a:xfrm>
            <a:off x="6456040" y="5523608"/>
            <a:ext cx="2327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API Management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endParaRPr sz="1467" kern="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IoT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53"/>
          <p:cNvSpPr txBox="1"/>
          <p:nvPr/>
        </p:nvSpPr>
        <p:spPr>
          <a:xfrm>
            <a:off x="9451737" y="3586880"/>
            <a:ext cx="22388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CLOUD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defTabSz="1219170">
              <a:buClr>
                <a:srgbClr val="000000"/>
              </a:buClr>
              <a:buSzPts val="2200"/>
            </a:pPr>
            <a:r>
              <a:rPr lang="fi" sz="1600" b="1" kern="0">
                <a:solidFill>
                  <a:srgbClr val="28282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help our clients move to the cloud or optimize what they already have there.</a:t>
            </a:r>
            <a:endParaRPr sz="1600" b="1" kern="0">
              <a:solidFill>
                <a:srgbClr val="28282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p53"/>
          <p:cNvSpPr txBox="1"/>
          <p:nvPr/>
        </p:nvSpPr>
        <p:spPr>
          <a:xfrm>
            <a:off x="9477137" y="5515029"/>
            <a:ext cx="2188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cs typeface="Arial"/>
                <a:sym typeface="Arial"/>
              </a:rPr>
              <a:t>Cloud Managed Services</a:t>
            </a:r>
            <a:endParaRPr sz="1467" kern="0">
              <a:solidFill>
                <a:srgbClr val="282828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Cloud Consultancy</a:t>
            </a:r>
            <a:endParaRPr sz="1467" kern="0">
              <a:solidFill>
                <a:srgbClr val="282828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1219170">
              <a:buClr>
                <a:srgbClr val="282828"/>
              </a:buClr>
              <a:buSzPts val="2200"/>
            </a:pPr>
            <a:r>
              <a:rPr lang="fi" sz="14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rPr>
              <a:t>Cloud Migration</a:t>
            </a: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333" y="2520067"/>
            <a:ext cx="768000" cy="7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2467" y="2612718"/>
            <a:ext cx="624000" cy="6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9333" y="2634348"/>
            <a:ext cx="672000" cy="61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51733" y="2607480"/>
            <a:ext cx="672000" cy="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34150"/>
            <a:ext cx="12198350" cy="323850"/>
          </a:xfrm>
          <a:prstGeom prst="rect">
            <a:avLst/>
          </a:prstGeom>
          <a:noFill/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CFE878BA-70AE-4B13-B989-09EF697F8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83" y="-44130"/>
            <a:ext cx="12200283" cy="69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19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54"/>
          <p:cNvSpPr txBox="1"/>
          <p:nvPr/>
        </p:nvSpPr>
        <p:spPr>
          <a:xfrm>
            <a:off x="501329" y="236872"/>
            <a:ext cx="9483200" cy="1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FFFFFF"/>
              </a:buClr>
              <a:buSzPts val="6000"/>
            </a:pPr>
            <a:r>
              <a:rPr lang="fi" sz="8000" b="1" kern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Open positions</a:t>
            </a:r>
          </a:p>
          <a:p>
            <a:pPr defTabSz="1219170">
              <a:lnSpc>
                <a:spcPct val="90000"/>
              </a:lnSpc>
              <a:buClr>
                <a:srgbClr val="FFFFFF"/>
              </a:buClr>
              <a:buSzPts val="6000"/>
            </a:pPr>
            <a:r>
              <a:rPr lang="fi" sz="2400" b="1" kern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Contact information: Julia Oksa, Talent Acquisition Manager (julia.oksa@solita.fi)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54"/>
          <p:cNvGrpSpPr/>
          <p:nvPr/>
        </p:nvGrpSpPr>
        <p:grpSpPr>
          <a:xfrm>
            <a:off x="11646179" y="178386"/>
            <a:ext cx="364235" cy="427764"/>
            <a:chOff x="11646178" y="178386"/>
            <a:chExt cx="364234" cy="427764"/>
          </a:xfrm>
        </p:grpSpPr>
        <p:sp>
          <p:nvSpPr>
            <p:cNvPr id="383" name="Google Shape;383;p54"/>
            <p:cNvSpPr/>
            <p:nvPr/>
          </p:nvSpPr>
          <p:spPr>
            <a:xfrm>
              <a:off x="11646178" y="390150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11900295" y="178386"/>
              <a:ext cx="110117" cy="215999"/>
            </a:xfrm>
            <a:custGeom>
              <a:avLst/>
              <a:gdLst/>
              <a:ahLst/>
              <a:cxnLst/>
              <a:rect l="l" t="t" r="r" b="b"/>
              <a:pathLst>
                <a:path w="110117" h="215999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214941"/>
                  </a:lnTo>
                  <a:lnTo>
                    <a:pt x="3176" y="214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11773236" y="178386"/>
              <a:ext cx="110117" cy="427764"/>
            </a:xfrm>
            <a:custGeom>
              <a:avLst/>
              <a:gdLst/>
              <a:ahLst/>
              <a:cxnLst/>
              <a:rect l="l" t="t" r="r" b="b"/>
              <a:pathLst>
                <a:path w="110117" h="427764" extrusionOk="0">
                  <a:moveTo>
                    <a:pt x="3176" y="3176"/>
                  </a:moveTo>
                  <a:lnTo>
                    <a:pt x="109059" y="3176"/>
                  </a:lnTo>
                  <a:lnTo>
                    <a:pt x="109059" y="426705"/>
                  </a:lnTo>
                  <a:lnTo>
                    <a:pt x="3176" y="4267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28282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6" name="Google Shape;386;p54"/>
          <p:cNvSpPr/>
          <p:nvPr/>
        </p:nvSpPr>
        <p:spPr>
          <a:xfrm>
            <a:off x="238664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4"/>
          <p:cNvSpPr/>
          <p:nvPr/>
        </p:nvSpPr>
        <p:spPr>
          <a:xfrm>
            <a:off x="3221020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4"/>
          <p:cNvSpPr/>
          <p:nvPr/>
        </p:nvSpPr>
        <p:spPr>
          <a:xfrm>
            <a:off x="6203376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9185732" y="2276872"/>
            <a:ext cx="2736000" cy="45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0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 txBox="1"/>
          <p:nvPr/>
        </p:nvSpPr>
        <p:spPr>
          <a:xfrm>
            <a:off x="501329" y="3594899"/>
            <a:ext cx="2282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Software Development</a:t>
            </a:r>
            <a:endParaRPr sz="1600" b="1" kern="0">
              <a:solidFill>
                <a:srgbClr val="DC1E3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54"/>
          <p:cNvSpPr txBox="1"/>
          <p:nvPr/>
        </p:nvSpPr>
        <p:spPr>
          <a:xfrm>
            <a:off x="507867" y="3987033"/>
            <a:ext cx="2275600" cy="1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Web Full-Stack Developer (Java or .NET)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Web Front-end Developer (React.js)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Clojure Developer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Software Architect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2" name="Google Shape;392;p54"/>
          <p:cNvSpPr txBox="1"/>
          <p:nvPr/>
        </p:nvSpPr>
        <p:spPr>
          <a:xfrm>
            <a:off x="3485947" y="3586880"/>
            <a:ext cx="2178000" cy="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</a:t>
            </a:r>
            <a:endParaRPr sz="1600" b="1" kern="0">
              <a:solidFill>
                <a:srgbClr val="DC1E3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3" name="Google Shape;393;p54"/>
          <p:cNvSpPr txBox="1"/>
          <p:nvPr/>
        </p:nvSpPr>
        <p:spPr>
          <a:xfrm>
            <a:off x="3451216" y="3987033"/>
            <a:ext cx="2275600" cy="1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Data Consultant (Tableau &amp; PowerBI)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Machine Learning Architect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Integration Specialist (Mulesoft, Azure, Dell Boomi)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4" name="Google Shape;394;p54"/>
          <p:cNvSpPr txBox="1"/>
          <p:nvPr/>
        </p:nvSpPr>
        <p:spPr>
          <a:xfrm>
            <a:off x="6472808" y="3586880"/>
            <a:ext cx="2215600" cy="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Cloud</a:t>
            </a:r>
            <a:endParaRPr sz="1600" b="1" kern="0">
              <a:solidFill>
                <a:srgbClr val="DC1E3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5" name="Google Shape;395;p54"/>
          <p:cNvSpPr txBox="1"/>
          <p:nvPr/>
        </p:nvSpPr>
        <p:spPr>
          <a:xfrm>
            <a:off x="6430184" y="3987033"/>
            <a:ext cx="2282400" cy="1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Cloud Advisor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Senior Cloud Consultant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Senior Azure Platform Specialist</a:t>
            </a:r>
            <a:endParaRPr sz="1467" b="1" kern="0">
              <a:solidFill>
                <a:srgbClr val="DC1E32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6" name="Google Shape;396;p54"/>
          <p:cNvSpPr txBox="1"/>
          <p:nvPr/>
        </p:nvSpPr>
        <p:spPr>
          <a:xfrm>
            <a:off x="9451739" y="3586880"/>
            <a:ext cx="2238800" cy="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i" sz="1600" b="1" kern="0">
                <a:solidFill>
                  <a:srgbClr val="DC1E3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Management</a:t>
            </a:r>
            <a:endParaRPr sz="1600" b="1" kern="0">
              <a:solidFill>
                <a:srgbClr val="DC1E3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54"/>
          <p:cNvSpPr txBox="1"/>
          <p:nvPr/>
        </p:nvSpPr>
        <p:spPr>
          <a:xfrm>
            <a:off x="9415928" y="4079200"/>
            <a:ext cx="2188000" cy="12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09585" indent="-397923" defTabSz="1219170">
              <a:buClr>
                <a:srgbClr val="DC1E32"/>
              </a:buClr>
              <a:buSzPts val="1100"/>
              <a:buFont typeface="Arial"/>
              <a:buChar char="●"/>
            </a:pPr>
            <a:r>
              <a:rPr lang="fi" sz="1467" b="1" kern="0">
                <a:solidFill>
                  <a:srgbClr val="DC1E32"/>
                </a:solidFill>
                <a:latin typeface="Arial"/>
                <a:cs typeface="Arial"/>
                <a:sym typeface="Arial"/>
              </a:rPr>
              <a:t>Senior Project Manager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98" name="Google Shape;39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83" y="2536767"/>
            <a:ext cx="576000" cy="7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2451" y="2536751"/>
            <a:ext cx="576000" cy="7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77067" y="2640451"/>
            <a:ext cx="672000" cy="64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4428" y="2495185"/>
            <a:ext cx="672000" cy="73248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E6B6299-B851-56DD-277E-B40FA4DFEEB7}"/>
              </a:ext>
            </a:extLst>
          </p:cNvPr>
          <p:cNvSpPr/>
          <p:nvPr/>
        </p:nvSpPr>
        <p:spPr>
          <a:xfrm>
            <a:off x="420061" y="6177963"/>
            <a:ext cx="11336236" cy="443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FFFFFF"/>
                </a:solidFill>
                <a:latin typeface="Century Gothic" panose="020B0502020202020204" pitchFamily="34" charset="0"/>
                <a:sym typeface="Arial"/>
              </a:rPr>
              <a:t>Many of our positions have remote work possibilities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A59DB0-5769-4CF5-87F7-69AC9FD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1417"/>
            <a:ext cx="12192000" cy="1530421"/>
          </a:xfrm>
        </p:spPr>
        <p:txBody>
          <a:bodyPr>
            <a:noAutofit/>
          </a:bodyPr>
          <a:lstStyle/>
          <a:p>
            <a:pPr algn="ctr"/>
            <a:r>
              <a:rPr lang="fi-FI" sz="14500">
                <a:solidFill>
                  <a:srgbClr val="A44B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NORDCLOUD</a:t>
            </a:r>
          </a:p>
        </p:txBody>
      </p:sp>
    </p:spTree>
    <p:extLst>
      <p:ext uri="{BB962C8B-B14F-4D97-AF65-F5344CB8AC3E}">
        <p14:creationId xmlns:p14="http://schemas.microsoft.com/office/powerpoint/2010/main" val="425326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96"/>
          <p:cNvSpPr txBox="1">
            <a:spLocks noGrp="1"/>
          </p:cNvSpPr>
          <p:nvPr>
            <p:ph type="title" idx="8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121900" tIns="121900" rIns="121900" bIns="0" anchor="t" anchorCtr="0">
            <a:noAutofit/>
          </a:bodyPr>
          <a:lstStyle/>
          <a:p>
            <a:r>
              <a:rPr lang="en-GB"/>
              <a:t>Who we are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21" name="Google Shape;921;p96"/>
          <p:cNvSpPr txBox="1">
            <a:spLocks noGrp="1"/>
          </p:cNvSpPr>
          <p:nvPr>
            <p:ph type="title"/>
          </p:nvPr>
        </p:nvSpPr>
        <p:spPr>
          <a:xfrm>
            <a:off x="956684" y="2347700"/>
            <a:ext cx="2646400" cy="65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We are digital builders born in the cloud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2" name="Google Shape;922;p96"/>
          <p:cNvSpPr txBox="1">
            <a:spLocks noGrp="1"/>
          </p:cNvSpPr>
          <p:nvPr>
            <p:ph type="subTitle" idx="1"/>
          </p:nvPr>
        </p:nvSpPr>
        <p:spPr>
          <a:xfrm>
            <a:off x="956700" y="3106100"/>
            <a:ext cx="2646400" cy="11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333"/>
              </a:spcAft>
            </a:pPr>
            <a:r>
              <a:rPr lang="en-GB"/>
              <a:t>Triple-certified across </a:t>
            </a:r>
            <a:r>
              <a:rPr lang="en-GB" b="1">
                <a:latin typeface="Rubik"/>
                <a:ea typeface="Rubik"/>
                <a:cs typeface="Rubik"/>
                <a:sym typeface="Rubik"/>
              </a:rPr>
              <a:t>Microsoft</a:t>
            </a:r>
            <a:r>
              <a:rPr lang="en-GB"/>
              <a:t> Azure, </a:t>
            </a:r>
            <a:r>
              <a:rPr lang="en-GB" b="1">
                <a:latin typeface="Rubik"/>
                <a:ea typeface="Rubik"/>
                <a:cs typeface="Rubik"/>
                <a:sym typeface="Rubik"/>
              </a:rPr>
              <a:t>Google</a:t>
            </a:r>
            <a:r>
              <a:rPr lang="en-GB"/>
              <a:t> Cloud Platform and </a:t>
            </a:r>
            <a:r>
              <a:rPr lang="en-GB" b="1">
                <a:latin typeface="Rubik"/>
                <a:ea typeface="Rubik"/>
                <a:cs typeface="Rubik"/>
                <a:sym typeface="Rubik"/>
              </a:rPr>
              <a:t>Amazon</a:t>
            </a:r>
            <a:r>
              <a:rPr lang="en-GB"/>
              <a:t> Web Services</a:t>
            </a:r>
            <a:endParaRPr/>
          </a:p>
        </p:txBody>
      </p:sp>
      <p:pic>
        <p:nvPicPr>
          <p:cNvPr id="923" name="Google Shape;923;p96"/>
          <p:cNvPicPr preferRelativeResize="0"/>
          <p:nvPr/>
        </p:nvPicPr>
        <p:blipFill rotWithShape="1">
          <a:blip r:embed="rId3">
            <a:alphaModFix/>
          </a:blip>
          <a:srcRect l="22160" r="20532"/>
          <a:stretch/>
        </p:blipFill>
        <p:spPr>
          <a:xfrm>
            <a:off x="3917918" y="1696767"/>
            <a:ext cx="4026381" cy="3952267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96"/>
          <p:cNvSpPr txBox="1">
            <a:spLocks noGrp="1"/>
          </p:cNvSpPr>
          <p:nvPr>
            <p:ph type="title" idx="2"/>
          </p:nvPr>
        </p:nvSpPr>
        <p:spPr>
          <a:xfrm>
            <a:off x="956684" y="4544833"/>
            <a:ext cx="2646400" cy="65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1,000+ successful cloud projects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5" name="Google Shape;925;p96"/>
          <p:cNvSpPr txBox="1">
            <a:spLocks noGrp="1"/>
          </p:cNvSpPr>
          <p:nvPr>
            <p:ph type="subTitle" idx="3"/>
          </p:nvPr>
        </p:nvSpPr>
        <p:spPr>
          <a:xfrm>
            <a:off x="956700" y="5201633"/>
            <a:ext cx="2646400" cy="11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333"/>
              </a:spcAft>
            </a:pPr>
            <a:r>
              <a:rPr lang="en-GB"/>
              <a:t>We supercharge our customers to embrace the </a:t>
            </a:r>
            <a:r>
              <a:rPr lang="en-GB" b="1">
                <a:latin typeface="Rubik"/>
                <a:ea typeface="Rubik"/>
                <a:cs typeface="Rubik"/>
                <a:sym typeface="Rubik"/>
              </a:rPr>
              <a:t>world’s best technology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26" name="Google Shape;926;p96"/>
          <p:cNvSpPr txBox="1">
            <a:spLocks noGrp="1"/>
          </p:cNvSpPr>
          <p:nvPr>
            <p:ph type="title" idx="4"/>
          </p:nvPr>
        </p:nvSpPr>
        <p:spPr>
          <a:xfrm>
            <a:off x="8588884" y="2652500"/>
            <a:ext cx="2646400" cy="65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1,000+ ninjas                  in 10 European hubs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7" name="Google Shape;927;p96"/>
          <p:cNvSpPr txBox="1">
            <a:spLocks noGrp="1"/>
          </p:cNvSpPr>
          <p:nvPr>
            <p:ph type="subTitle" idx="5"/>
          </p:nvPr>
        </p:nvSpPr>
        <p:spPr>
          <a:xfrm>
            <a:off x="8588900" y="3309300"/>
            <a:ext cx="2646400" cy="11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333"/>
              </a:spcAft>
            </a:pPr>
            <a:r>
              <a:rPr lang="en-GB"/>
              <a:t>Ninja team from over 40+ nationalities operating             in 10 European countries</a:t>
            </a:r>
            <a:endParaRPr/>
          </a:p>
        </p:txBody>
      </p:sp>
      <p:sp>
        <p:nvSpPr>
          <p:cNvPr id="928" name="Google Shape;928;p96"/>
          <p:cNvSpPr txBox="1">
            <a:spLocks noGrp="1"/>
          </p:cNvSpPr>
          <p:nvPr>
            <p:ph type="title" idx="6"/>
          </p:nvPr>
        </p:nvSpPr>
        <p:spPr>
          <a:xfrm>
            <a:off x="8588884" y="4544833"/>
            <a:ext cx="2646400" cy="65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Visionary                              in Gartner’s Magic Quadrant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96"/>
          <p:cNvSpPr txBox="1">
            <a:spLocks noGrp="1"/>
          </p:cNvSpPr>
          <p:nvPr>
            <p:ph type="subTitle" idx="7"/>
          </p:nvPr>
        </p:nvSpPr>
        <p:spPr>
          <a:xfrm>
            <a:off x="8588900" y="5303233"/>
            <a:ext cx="2646400" cy="11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/>
              <a:t>for Public Cloud IT Transformation Services</a:t>
            </a:r>
            <a:endParaRPr/>
          </a:p>
          <a:p>
            <a:pPr marL="0" indent="0">
              <a:spcBef>
                <a:spcPts val="1333"/>
              </a:spcBef>
              <a:spcAft>
                <a:spcPts val="1333"/>
              </a:spcAft>
            </a:pPr>
            <a:endParaRPr/>
          </a:p>
        </p:txBody>
      </p:sp>
      <p:sp>
        <p:nvSpPr>
          <p:cNvPr id="930" name="Google Shape;930;p96"/>
          <p:cNvSpPr txBox="1">
            <a:spLocks noGrp="1"/>
          </p:cNvSpPr>
          <p:nvPr>
            <p:ph type="subTitle" idx="9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GB"/>
              <a:t>About Nordcloud</a:t>
            </a:r>
            <a:endParaRPr/>
          </a:p>
        </p:txBody>
      </p:sp>
      <p:sp>
        <p:nvSpPr>
          <p:cNvPr id="931" name="Google Shape;931;p96"/>
          <p:cNvSpPr txBox="1">
            <a:spLocks noGrp="1"/>
          </p:cNvSpPr>
          <p:nvPr>
            <p:ph type="title" idx="4"/>
          </p:nvPr>
        </p:nvSpPr>
        <p:spPr>
          <a:xfrm>
            <a:off x="8576900" y="640600"/>
            <a:ext cx="2485600" cy="65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/>
              <a:t>&gt;40% net revenue growth YoY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2" name="Google Shape;932;p96"/>
          <p:cNvSpPr txBox="1">
            <a:spLocks noGrp="1"/>
          </p:cNvSpPr>
          <p:nvPr>
            <p:ph type="subTitle" idx="5"/>
          </p:nvPr>
        </p:nvSpPr>
        <p:spPr>
          <a:xfrm>
            <a:off x="8576901" y="1251300"/>
            <a:ext cx="2763200" cy="113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1333"/>
              </a:spcAft>
            </a:pPr>
            <a:r>
              <a:rPr lang="en-GB"/>
              <a:t>We’re recognized in The Financial Times’ league table of </a:t>
            </a:r>
            <a:r>
              <a:rPr lang="en-GB" b="1">
                <a:latin typeface="Rubik"/>
                <a:ea typeface="Rubik"/>
                <a:cs typeface="Rubik"/>
                <a:sym typeface="Rubik"/>
              </a:rPr>
              <a:t>fastest-growing European companies</a:t>
            </a:r>
            <a:endParaRPr b="1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7"/>
          <p:cNvSpPr txBox="1"/>
          <p:nvPr/>
        </p:nvSpPr>
        <p:spPr>
          <a:xfrm>
            <a:off x="5145900" y="248200"/>
            <a:ext cx="6858000" cy="1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0000" rIns="121900" bIns="120000" anchor="t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GB" sz="1467" kern="0">
                <a:solidFill>
                  <a:srgbClr val="161632"/>
                </a:solidFill>
                <a:latin typeface="Rubik Light"/>
                <a:ea typeface="Rubik Light"/>
                <a:cs typeface="Rubik Light"/>
                <a:sym typeface="Rubik Light"/>
              </a:rPr>
              <a:t>Antti Honkanen</a:t>
            </a:r>
            <a:endParaRPr sz="1467" kern="0">
              <a:solidFill>
                <a:srgbClr val="16163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algn="r" defTabSz="1219170">
              <a:buClr>
                <a:srgbClr val="000000"/>
              </a:buClr>
            </a:pPr>
            <a:r>
              <a:rPr lang="en-GB" sz="1467" kern="0">
                <a:solidFill>
                  <a:srgbClr val="161632"/>
                </a:solidFill>
                <a:latin typeface="Rubik Light"/>
                <a:ea typeface="Rubik Light"/>
                <a:cs typeface="Rubik Light"/>
                <a:sym typeface="Rubik Light"/>
              </a:rPr>
              <a:t>Team Lead</a:t>
            </a:r>
            <a:endParaRPr sz="1467" kern="0">
              <a:solidFill>
                <a:srgbClr val="16163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algn="r" defTabSz="1219170">
              <a:buClr>
                <a:srgbClr val="000000"/>
              </a:buClr>
            </a:pPr>
            <a:r>
              <a:rPr lang="en-GB" sz="1467" kern="0">
                <a:solidFill>
                  <a:srgbClr val="161632"/>
                </a:solidFill>
                <a:latin typeface="Rubik Light"/>
                <a:ea typeface="Rubik Light"/>
                <a:cs typeface="Rubik Light"/>
                <a:sym typeface="Rubik Light"/>
              </a:rPr>
              <a:t>Elektroniikkatie 13, 90580 Oulu</a:t>
            </a:r>
            <a:endParaRPr sz="1467" kern="0">
              <a:solidFill>
                <a:srgbClr val="16163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algn="r" defTabSz="1219170">
              <a:buClr>
                <a:srgbClr val="000000"/>
              </a:buClr>
            </a:pPr>
            <a:r>
              <a:rPr lang="en-GB" sz="1467" u="sng" kern="0">
                <a:solidFill>
                  <a:srgbClr val="5FB1BF"/>
                </a:solidFill>
                <a:latin typeface="Rubik Light"/>
                <a:ea typeface="Rubik Light"/>
                <a:cs typeface="Rubik Light"/>
                <a:sym typeface="Rubik Light"/>
                <a:hlinkClick r:id="rId3"/>
              </a:rPr>
              <a:t>antti.honkanen@nordcloud.com</a:t>
            </a:r>
            <a:endParaRPr sz="1467" kern="0">
              <a:solidFill>
                <a:srgbClr val="161632"/>
              </a:solidFill>
              <a:latin typeface="Rubik Light"/>
              <a:ea typeface="Rubik Light"/>
              <a:cs typeface="Rubik Light"/>
              <a:sym typeface="Rubik Light"/>
            </a:endParaRPr>
          </a:p>
          <a:p>
            <a:pPr algn="r" defTabSz="1219170">
              <a:spcAft>
                <a:spcPts val="1333"/>
              </a:spcAft>
              <a:buClr>
                <a:srgbClr val="000000"/>
              </a:buClr>
            </a:pPr>
            <a:r>
              <a:rPr lang="en-GB" sz="1467" kern="0">
                <a:solidFill>
                  <a:srgbClr val="161632"/>
                </a:solidFill>
                <a:latin typeface="Rubik Light"/>
                <a:ea typeface="Rubik Light"/>
                <a:cs typeface="Rubik Light"/>
                <a:sym typeface="Rubik Light"/>
              </a:rPr>
              <a:t>+358 45 630 0147</a:t>
            </a:r>
            <a:endParaRPr sz="1467" kern="0">
              <a:solidFill>
                <a:srgbClr val="161632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938" name="Google Shape;938;p97"/>
          <p:cNvSpPr txBox="1">
            <a:spLocks noGrp="1"/>
          </p:cNvSpPr>
          <p:nvPr>
            <p:ph type="title" idx="4294967295"/>
          </p:nvPr>
        </p:nvSpPr>
        <p:spPr>
          <a:xfrm>
            <a:off x="1421105" y="2144467"/>
            <a:ext cx="3654800" cy="6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133" b="1">
                <a:latin typeface="Rubik"/>
                <a:ea typeface="Rubik"/>
                <a:cs typeface="Rubik"/>
                <a:sym typeface="Rubik"/>
              </a:rPr>
              <a:t>Cloud Developer</a:t>
            </a:r>
            <a:endParaRPr sz="2133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39" name="Google Shape;939;p97"/>
          <p:cNvSpPr txBox="1">
            <a:spLocks noGrp="1"/>
          </p:cNvSpPr>
          <p:nvPr>
            <p:ph type="title" idx="4"/>
          </p:nvPr>
        </p:nvSpPr>
        <p:spPr>
          <a:xfrm>
            <a:off x="956700" y="866800"/>
            <a:ext cx="9948800" cy="625600"/>
          </a:xfrm>
          <a:prstGeom prst="rect">
            <a:avLst/>
          </a:prstGeom>
        </p:spPr>
        <p:txBody>
          <a:bodyPr spcFirstLastPara="1" wrap="square" lIns="121900" tIns="121900" rIns="121900" bIns="0" anchor="t" anchorCtr="0">
            <a:noAutofit/>
          </a:bodyPr>
          <a:lstStyle/>
          <a:p>
            <a:r>
              <a:rPr lang="en-GB"/>
              <a:t>Who are we looking for?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40" name="Google Shape;940;p97"/>
          <p:cNvSpPr txBox="1">
            <a:spLocks noGrp="1"/>
          </p:cNvSpPr>
          <p:nvPr>
            <p:ph type="subTitle" idx="5"/>
          </p:nvPr>
        </p:nvSpPr>
        <p:spPr>
          <a:xfrm>
            <a:off x="956700" y="539000"/>
            <a:ext cx="3512400" cy="32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GB"/>
              <a:t>Job opportunities</a:t>
            </a:r>
            <a:endParaRPr/>
          </a:p>
        </p:txBody>
      </p:sp>
      <p:sp>
        <p:nvSpPr>
          <p:cNvPr id="941" name="Google Shape;941;p97"/>
          <p:cNvSpPr/>
          <p:nvPr/>
        </p:nvSpPr>
        <p:spPr>
          <a:xfrm>
            <a:off x="7703933" y="3862592"/>
            <a:ext cx="3737600" cy="1361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600" kern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Check out all our job opportunities </a:t>
            </a:r>
            <a:r>
              <a:rPr lang="en-GB" sz="1600" b="1" u="sng" kern="0">
                <a:solidFill>
                  <a:srgbClr val="5FB1BF"/>
                </a:solidFill>
                <a:latin typeface="Rubik"/>
                <a:ea typeface="Rubik"/>
                <a:cs typeface="Rubik"/>
                <a:sym typeface="Rubik"/>
                <a:hlinkClick r:id="rId4"/>
              </a:rPr>
              <a:t>nordcloud.com/careers</a:t>
            </a:r>
            <a:r>
              <a:rPr lang="en-GB" sz="1600" kern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. </a:t>
            </a:r>
            <a:endParaRPr sz="1600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2" name="Google Shape;942;p97"/>
          <p:cNvSpPr/>
          <p:nvPr/>
        </p:nvSpPr>
        <p:spPr>
          <a:xfrm>
            <a:off x="5012900" y="2190233"/>
            <a:ext cx="1422800" cy="472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333" kern="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now → </a:t>
            </a:r>
            <a:endParaRPr sz="1333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3" name="Google Shape;943;p97"/>
          <p:cNvSpPr txBox="1">
            <a:spLocks noGrp="1"/>
          </p:cNvSpPr>
          <p:nvPr>
            <p:ph type="title" idx="4294967295"/>
          </p:nvPr>
        </p:nvSpPr>
        <p:spPr>
          <a:xfrm>
            <a:off x="1411005" y="3071484"/>
            <a:ext cx="3654800" cy="6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133" b="1">
                <a:latin typeface="Rubik"/>
                <a:ea typeface="Rubik"/>
                <a:cs typeface="Rubik"/>
                <a:sym typeface="Rubik"/>
              </a:rPr>
              <a:t>Senior Developer</a:t>
            </a:r>
            <a:endParaRPr sz="2133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4" name="Google Shape;944;p97"/>
          <p:cNvSpPr/>
          <p:nvPr/>
        </p:nvSpPr>
        <p:spPr>
          <a:xfrm>
            <a:off x="5002800" y="3117251"/>
            <a:ext cx="1422800" cy="472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333" kern="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now → </a:t>
            </a:r>
            <a:endParaRPr sz="1333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5" name="Google Shape;945;p97"/>
          <p:cNvSpPr txBox="1">
            <a:spLocks noGrp="1"/>
          </p:cNvSpPr>
          <p:nvPr>
            <p:ph type="title" idx="4294967295"/>
          </p:nvPr>
        </p:nvSpPr>
        <p:spPr>
          <a:xfrm>
            <a:off x="1421105" y="3974767"/>
            <a:ext cx="3654800" cy="6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133" b="1">
                <a:latin typeface="Rubik"/>
                <a:ea typeface="Rubik"/>
                <a:cs typeface="Rubik"/>
                <a:sym typeface="Rubik"/>
              </a:rPr>
              <a:t>Software Developer</a:t>
            </a:r>
            <a:endParaRPr sz="2133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6" name="Google Shape;946;p97"/>
          <p:cNvSpPr/>
          <p:nvPr/>
        </p:nvSpPr>
        <p:spPr>
          <a:xfrm>
            <a:off x="5012900" y="4020533"/>
            <a:ext cx="1422800" cy="472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333" kern="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now → </a:t>
            </a:r>
            <a:endParaRPr sz="1333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7" name="Google Shape;947;p97"/>
          <p:cNvSpPr txBox="1">
            <a:spLocks noGrp="1"/>
          </p:cNvSpPr>
          <p:nvPr>
            <p:ph type="title" idx="4294967295"/>
          </p:nvPr>
        </p:nvSpPr>
        <p:spPr>
          <a:xfrm>
            <a:off x="1411005" y="4923784"/>
            <a:ext cx="3654800" cy="6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133" b="1">
                <a:latin typeface="Rubik"/>
                <a:ea typeface="Rubik"/>
                <a:cs typeface="Rubik"/>
                <a:sym typeface="Rubik"/>
              </a:rPr>
              <a:t>Cloud Architects and many more</a:t>
            </a:r>
            <a:endParaRPr sz="2133" b="1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8" name="Google Shape;948;p97"/>
          <p:cNvSpPr/>
          <p:nvPr/>
        </p:nvSpPr>
        <p:spPr>
          <a:xfrm>
            <a:off x="5002800" y="4969551"/>
            <a:ext cx="1422800" cy="472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333" kern="0">
                <a:solidFill>
                  <a:srgbClr val="FFFFFF"/>
                </a:solidFill>
                <a:uFill>
                  <a:noFill/>
                </a:uFill>
                <a:latin typeface="Rubik"/>
                <a:ea typeface="Rubik"/>
                <a:cs typeface="Rubik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Apply now → </a:t>
            </a:r>
            <a:endParaRPr sz="1333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949" name="Google Shape;949;p97"/>
          <p:cNvSpPr/>
          <p:nvPr/>
        </p:nvSpPr>
        <p:spPr>
          <a:xfrm>
            <a:off x="7636900" y="2289200"/>
            <a:ext cx="3737600" cy="13616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600" kern="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Home office or… the office. The choice is yours. </a:t>
            </a:r>
            <a:endParaRPr sz="1600" kern="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A59DB0-5769-4CF5-87F7-69AC9FD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908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i-FI" sz="15000">
                <a:solidFill>
                  <a:srgbClr val="A44B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EXFO</a:t>
            </a:r>
          </a:p>
        </p:txBody>
      </p:sp>
    </p:spTree>
    <p:extLst>
      <p:ext uri="{BB962C8B-B14F-4D97-AF65-F5344CB8AC3E}">
        <p14:creationId xmlns:p14="http://schemas.microsoft.com/office/powerpoint/2010/main" val="3269893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71720F-020C-B741-BA02-CB48B7DB6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prstClr val="white"/>
                </a:solidFill>
              </a:rPr>
              <a:t>© 2022 EXFO Inc. All rights reserved.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6B482534-21B8-470F-A4EC-6C2F23E21490}"/>
              </a:ext>
            </a:extLst>
          </p:cNvPr>
          <p:cNvSpPr txBox="1">
            <a:spLocks/>
          </p:cNvSpPr>
          <p:nvPr/>
        </p:nvSpPr>
        <p:spPr>
          <a:xfrm>
            <a:off x="597959" y="1357459"/>
            <a:ext cx="10996083" cy="522333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/>
              <a:buNone/>
              <a:defRPr sz="3200" kern="1200">
                <a:solidFill>
                  <a:srgbClr val="FFFFFF"/>
                </a:solidFill>
                <a:latin typeface="Roboto Thin"/>
                <a:ea typeface="+mn-ea"/>
                <a:cs typeface="Roboto Thin"/>
              </a:defRPr>
            </a:lvl1pPr>
            <a:lvl2pPr marL="177800" indent="-177800" algn="l" defTabSz="4572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Arial"/>
              <a:buNone/>
              <a:tabLst/>
              <a:defRPr lang="fr-CA" sz="1800" kern="1200" dirty="0" smtClean="0">
                <a:solidFill>
                  <a:srgbClr val="FFFFFF"/>
                </a:solidFill>
                <a:latin typeface="Roboto"/>
                <a:ea typeface="+mn-ea"/>
                <a:cs typeface="Roboto"/>
              </a:defRPr>
            </a:lvl2pPr>
            <a:lvl3pPr marL="0" indent="0" algn="l" defTabSz="4572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Font typeface="Lucida Grande"/>
              <a:buNone/>
              <a:defRPr sz="1400" kern="1200">
                <a:solidFill>
                  <a:srgbClr val="FFFFFF"/>
                </a:solidFill>
                <a:latin typeface="Roboto Light" panose="02000000000000000000" pitchFamily="2" charset="0"/>
                <a:ea typeface="+mn-ea"/>
                <a:cs typeface="Roboto Light" panose="02000000000000000000" pitchFamily="2" charset="0"/>
              </a:defRPr>
            </a:lvl3pPr>
            <a:lvl4pPr marL="180975" indent="-180975" algn="l" defTabSz="4572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500"/>
              </a:spcAft>
              <a:buSzPct val="100000"/>
              <a:buFont typeface="Roboto Light" panose="02000000000000000000" pitchFamily="2" charset="0"/>
              <a:buChar char="–"/>
              <a:defRPr sz="1400" kern="1200">
                <a:solidFill>
                  <a:srgbClr val="FFFFFF"/>
                </a:solidFill>
                <a:latin typeface="Roboto Light" panose="02000000000000000000" pitchFamily="2" charset="0"/>
                <a:ea typeface="+mn-ea"/>
                <a:cs typeface="Roboto Light" panose="02000000000000000000" pitchFamily="2" charset="0"/>
              </a:defRPr>
            </a:lvl4pPr>
            <a:lvl5pPr marL="342900" indent="-342900" algn="l" defTabSz="457200" rtl="0" eaLnBrk="1" latinLnBrk="0" hangingPunct="1">
              <a:lnSpc>
                <a:spcPct val="110000"/>
              </a:lnSpc>
              <a:spcBef>
                <a:spcPts val="1100"/>
              </a:spcBef>
              <a:spcAft>
                <a:spcPts val="1700"/>
              </a:spcAft>
              <a:buSzPct val="200000"/>
              <a:buFont typeface="Wingdings" charset="2"/>
              <a:buAutoNum type="arabicPlain"/>
              <a:defRPr sz="1600" kern="1200">
                <a:solidFill>
                  <a:srgbClr val="FFFFFF"/>
                </a:solidFill>
                <a:latin typeface="Roboto Light" panose="02000000000000000000" pitchFamily="2" charset="0"/>
                <a:ea typeface="+mn-ea"/>
                <a:cs typeface="Roboto Light" panose="02000000000000000000" pitchFamily="2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spcBef>
                <a:spcPts val="1333"/>
              </a:spcBef>
              <a:spcAft>
                <a:spcPts val="1600"/>
              </a:spcAft>
            </a:pPr>
            <a:r>
              <a:rPr lang="en-US" b="1"/>
              <a:t>We're the communications industry's test, monitoring and analytics experts</a:t>
            </a:r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r>
              <a:rPr lang="en-US" b="1"/>
              <a:t>Pioneering essential solutions and technologies for over 35 years </a:t>
            </a:r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r>
              <a:rPr lang="en-US" b="1"/>
              <a:t>Oulu office located at Technopolis Linnanmaa with a headcount of around 50 people</a:t>
            </a:r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r>
              <a:rPr lang="en-US" b="1"/>
              <a:t>EXFO’s Homeland Security Division provides solutions for Governmental Agencies worldwide</a:t>
            </a:r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endParaRPr lang="en-US" b="1"/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endParaRPr lang="en-US" sz="3733" b="1"/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endParaRPr lang="en-US" sz="3733" b="1"/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endParaRPr lang="en-US" sz="3733" b="1"/>
          </a:p>
          <a:p>
            <a:pPr defTabSz="609585">
              <a:spcBef>
                <a:spcPts val="1333"/>
              </a:spcBef>
              <a:spcAft>
                <a:spcPts val="1600"/>
              </a:spcAft>
            </a:pPr>
            <a:endParaRPr lang="en-US" sz="3733" b="1"/>
          </a:p>
          <a:p>
            <a:pPr algn="ctr" defTabSz="609585">
              <a:spcBef>
                <a:spcPts val="1333"/>
              </a:spcBef>
              <a:spcAft>
                <a:spcPts val="1600"/>
              </a:spcAft>
              <a:defRPr/>
            </a:pPr>
            <a:endParaRPr lang="en-US" sz="2400">
              <a:latin typeface="Roboto thin"/>
              <a:cs typeface="Robo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3E0D8-E140-422B-BB9B-BC00E50347F7}"/>
              </a:ext>
            </a:extLst>
          </p:cNvPr>
          <p:cNvSpPr txBox="1"/>
          <p:nvPr/>
        </p:nvSpPr>
        <p:spPr>
          <a:xfrm>
            <a:off x="621346" y="264850"/>
            <a:ext cx="10949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800" b="1">
                <a:solidFill>
                  <a:srgbClr val="003A63">
                    <a:lumMod val="50000"/>
                    <a:lumOff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EXFO – Who we are?</a:t>
            </a:r>
          </a:p>
        </p:txBody>
      </p:sp>
    </p:spTree>
    <p:extLst>
      <p:ext uri="{BB962C8B-B14F-4D97-AF65-F5344CB8AC3E}">
        <p14:creationId xmlns:p14="http://schemas.microsoft.com/office/powerpoint/2010/main" val="10322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71720F-020C-B741-BA02-CB48B7DB6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CA">
                <a:solidFill>
                  <a:prstClr val="white"/>
                </a:solidFill>
              </a:rPr>
              <a:t>© 2022 EXFO Inc. All rights reserved.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BEE9746-A3D9-42D5-8F63-5EED13CFB985}"/>
              </a:ext>
            </a:extLst>
          </p:cNvPr>
          <p:cNvSpPr txBox="1">
            <a:spLocks/>
          </p:cNvSpPr>
          <p:nvPr/>
        </p:nvSpPr>
        <p:spPr>
          <a:xfrm>
            <a:off x="10146278" y="6503107"/>
            <a:ext cx="17836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endParaRPr lang="en-CA" sz="667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7556B-5AAC-4BE2-9387-D67212B532D4}"/>
              </a:ext>
            </a:extLst>
          </p:cNvPr>
          <p:cNvSpPr txBox="1"/>
          <p:nvPr/>
        </p:nvSpPr>
        <p:spPr>
          <a:xfrm>
            <a:off x="1179468" y="1104672"/>
            <a:ext cx="9833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3200">
                <a:solidFill>
                  <a:prstClr val="white"/>
                </a:solidFill>
                <a:latin typeface="Roboto"/>
              </a:rPr>
              <a:t>Our Oulu office has a lot of positions for a long career path including but not limited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212A9-D867-43D7-253F-4D59BDBAC06F}"/>
              </a:ext>
            </a:extLst>
          </p:cNvPr>
          <p:cNvSpPr txBox="1"/>
          <p:nvPr/>
        </p:nvSpPr>
        <p:spPr>
          <a:xfrm>
            <a:off x="621346" y="264849"/>
            <a:ext cx="10949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800" b="1">
                <a:solidFill>
                  <a:srgbClr val="003A63">
                    <a:lumMod val="50000"/>
                    <a:lumOff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EXFO – Possibilities within the company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FE0446-179F-BEA5-0E43-C04F33AF3FD6}"/>
              </a:ext>
            </a:extLst>
          </p:cNvPr>
          <p:cNvGrpSpPr/>
          <p:nvPr/>
        </p:nvGrpSpPr>
        <p:grpSpPr>
          <a:xfrm>
            <a:off x="1211714" y="2414770"/>
            <a:ext cx="9768575" cy="2965364"/>
            <a:chOff x="884601" y="1578990"/>
            <a:chExt cx="7326431" cy="22240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A93EA7-AD0E-D7BB-B339-5324CDEF11D6}"/>
                </a:ext>
              </a:extLst>
            </p:cNvPr>
            <p:cNvSpPr txBox="1"/>
            <p:nvPr/>
          </p:nvSpPr>
          <p:spPr>
            <a:xfrm>
              <a:off x="884601" y="1578990"/>
              <a:ext cx="3687399" cy="2224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Software Engineer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Quality Assurance Engineer 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Hardware Engineer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Mechanical Designer 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Support Engineer 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Production Engineer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Logistics Coordinator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211B5-C077-C67A-F4E4-97388F66CF86}"/>
                </a:ext>
              </a:extLst>
            </p:cNvPr>
            <p:cNvSpPr txBox="1"/>
            <p:nvPr/>
          </p:nvSpPr>
          <p:spPr>
            <a:xfrm>
              <a:off x="5207903" y="1602254"/>
              <a:ext cx="3003129" cy="1916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Sourcing Coordinator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Product Manager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System Engineer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Quality Manager 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IT Specialist</a:t>
              </a:r>
            </a:p>
            <a:p>
              <a:pPr defTabSz="609585">
                <a:defRPr/>
              </a:pPr>
              <a:r>
                <a:rPr lang="en-US" sz="2667" i="1">
                  <a:solidFill>
                    <a:srgbClr val="FFFF00"/>
                  </a:solidFill>
                  <a:latin typeface="Roboto"/>
                </a:rPr>
                <a:t>…</a:t>
              </a:r>
              <a:endParaRPr lang="en-US" sz="2667" i="1">
                <a:solidFill>
                  <a:srgbClr val="FFFF00"/>
                </a:solidFill>
                <a:latin typeface="Roboto Ligh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067780-A098-AE49-AD1F-CFAE2E8A99A4}"/>
              </a:ext>
            </a:extLst>
          </p:cNvPr>
          <p:cNvGrpSpPr/>
          <p:nvPr/>
        </p:nvGrpSpPr>
        <p:grpSpPr>
          <a:xfrm>
            <a:off x="2100707" y="5593608"/>
            <a:ext cx="10233551" cy="807769"/>
            <a:chOff x="707545" y="4306601"/>
            <a:chExt cx="7675163" cy="6058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B210AB-D0F6-33C4-9A45-5C7EDADEB27D}"/>
                </a:ext>
              </a:extLst>
            </p:cNvPr>
            <p:cNvSpPr txBox="1"/>
            <p:nvPr/>
          </p:nvSpPr>
          <p:spPr>
            <a:xfrm>
              <a:off x="707545" y="4566179"/>
              <a:ext cx="7675163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/>
              <a:r>
                <a:rPr lang="fi-FI" sz="2400">
                  <a:solidFill>
                    <a:srgbClr val="E8FF00"/>
                  </a:solidFill>
                  <a:latin typeface="Roboto Ligh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https://oulu.com/ictoulu/news/get-to-know-exfo-and-their-open-positions/</a:t>
              </a:r>
              <a:endParaRPr lang="fi-FI" sz="2400">
                <a:solidFill>
                  <a:srgbClr val="E8FF00"/>
                </a:solidFill>
                <a:latin typeface="Roboto Ligh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82ECAB-B73B-9A1B-4E00-E5F080C46EEA}"/>
                </a:ext>
              </a:extLst>
            </p:cNvPr>
            <p:cNvSpPr txBox="1"/>
            <p:nvPr/>
          </p:nvSpPr>
          <p:spPr>
            <a:xfrm>
              <a:off x="883893" y="4306601"/>
              <a:ext cx="7322466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/>
              <a:r>
                <a:rPr lang="en-US" sz="2400">
                  <a:solidFill>
                    <a:prstClr val="white"/>
                  </a:solidFill>
                  <a:latin typeface="Roboto"/>
                </a:rPr>
                <a:t>Please see the </a:t>
              </a:r>
              <a:r>
                <a:rPr lang="en-US" sz="2400" err="1">
                  <a:solidFill>
                    <a:prstClr val="white"/>
                  </a:solidFill>
                  <a:latin typeface="Roboto"/>
                </a:rPr>
                <a:t>ICTOulu</a:t>
              </a:r>
              <a:r>
                <a:rPr lang="en-US" sz="2400">
                  <a:solidFill>
                    <a:prstClr val="white"/>
                  </a:solidFill>
                  <a:latin typeface="Roboto"/>
                </a:rPr>
                <a:t> article about us for more information</a:t>
              </a:r>
              <a:endParaRPr lang="fi-FI" sz="2400">
                <a:solidFill>
                  <a:srgbClr val="000000"/>
                </a:solidFill>
                <a:latin typeface="Robo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867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71720F-020C-B741-BA02-CB48B7DB6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CA">
                <a:solidFill>
                  <a:prstClr val="white"/>
                </a:solidFill>
              </a:rPr>
              <a:t>© 2022 EXFO Inc. All rights reserved.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BEE9746-A3D9-42D5-8F63-5EED13CFB985}"/>
              </a:ext>
            </a:extLst>
          </p:cNvPr>
          <p:cNvSpPr txBox="1">
            <a:spLocks/>
          </p:cNvSpPr>
          <p:nvPr/>
        </p:nvSpPr>
        <p:spPr>
          <a:xfrm>
            <a:off x="9917288" y="6503107"/>
            <a:ext cx="1783645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85">
              <a:defRPr/>
            </a:pPr>
            <a:endParaRPr lang="en-CA" sz="667">
              <a:solidFill>
                <a:srgbClr val="7F7F7F"/>
              </a:solidFill>
              <a:latin typeface="Roboto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F7556B-5AAC-4BE2-9387-D67212B532D4}"/>
              </a:ext>
            </a:extLst>
          </p:cNvPr>
          <p:cNvSpPr txBox="1"/>
          <p:nvPr/>
        </p:nvSpPr>
        <p:spPr>
          <a:xfrm>
            <a:off x="405970" y="1104672"/>
            <a:ext cx="11380061" cy="2144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2667">
                <a:solidFill>
                  <a:prstClr val="white"/>
                </a:solidFill>
                <a:latin typeface="Roboto"/>
              </a:rPr>
              <a:t>We offer a </a:t>
            </a:r>
            <a:r>
              <a:rPr lang="en-US" sz="2667">
                <a:solidFill>
                  <a:srgbClr val="E8FF00"/>
                </a:solidFill>
                <a:latin typeface="Roboto"/>
              </a:rPr>
              <a:t>hybrid working model </a:t>
            </a:r>
            <a:r>
              <a:rPr lang="en-US" sz="2667">
                <a:solidFill>
                  <a:prstClr val="white"/>
                </a:solidFill>
                <a:latin typeface="Roboto"/>
              </a:rPr>
              <a:t>for most of our positions, manufacturing for example is unfortunately not possible remotely</a:t>
            </a:r>
          </a:p>
          <a:p>
            <a:pPr defTabSz="609585">
              <a:defRPr/>
            </a:pPr>
            <a:endParaRPr lang="en-US" sz="2667">
              <a:solidFill>
                <a:prstClr val="white"/>
              </a:solidFill>
              <a:latin typeface="Roboto"/>
            </a:endParaRPr>
          </a:p>
          <a:p>
            <a:pPr defTabSz="609585">
              <a:defRPr/>
            </a:pPr>
            <a:r>
              <a:rPr lang="en-US" sz="2667">
                <a:solidFill>
                  <a:prstClr val="white"/>
                </a:solidFill>
                <a:latin typeface="Roboto"/>
              </a:rPr>
              <a:t>We are constantly looking for talent and currently we have the following positions open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212A9-D867-43D7-253F-4D59BDBAC06F}"/>
              </a:ext>
            </a:extLst>
          </p:cNvPr>
          <p:cNvSpPr txBox="1"/>
          <p:nvPr/>
        </p:nvSpPr>
        <p:spPr>
          <a:xfrm>
            <a:off x="621346" y="264849"/>
            <a:ext cx="10949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800" b="1">
                <a:solidFill>
                  <a:srgbClr val="003A63">
                    <a:lumMod val="50000"/>
                    <a:lumOff val="50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EXFO – What we are looking for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A81496-6B66-BF68-4571-A665D4EB2346}"/>
              </a:ext>
            </a:extLst>
          </p:cNvPr>
          <p:cNvSpPr txBox="1"/>
          <p:nvPr/>
        </p:nvSpPr>
        <p:spPr>
          <a:xfrm>
            <a:off x="2037674" y="3191363"/>
            <a:ext cx="8116653" cy="2144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defRPr/>
            </a:pPr>
            <a:r>
              <a:rPr lang="en-US" sz="2667" i="1">
                <a:solidFill>
                  <a:srgbClr val="FFFF00"/>
                </a:solidFill>
                <a:latin typeface="Roboto"/>
              </a:rPr>
              <a:t>Coordinator - Sourcing and Logistics</a:t>
            </a:r>
          </a:p>
          <a:p>
            <a:pPr defTabSz="609585">
              <a:defRPr/>
            </a:pPr>
            <a:r>
              <a:rPr lang="en-US" sz="2667" i="1">
                <a:solidFill>
                  <a:srgbClr val="FFFF00"/>
                </a:solidFill>
                <a:latin typeface="Roboto"/>
              </a:rPr>
              <a:t>Manufacturing Engineer (Planner)</a:t>
            </a:r>
          </a:p>
          <a:p>
            <a:pPr defTabSz="609585">
              <a:defRPr/>
            </a:pPr>
            <a:r>
              <a:rPr lang="en-US" sz="2667" i="1">
                <a:solidFill>
                  <a:srgbClr val="FFFF00"/>
                </a:solidFill>
                <a:latin typeface="Roboto"/>
              </a:rPr>
              <a:t>Manufacturing Engineer (Pre-Sales)</a:t>
            </a:r>
          </a:p>
          <a:p>
            <a:pPr defTabSz="609585">
              <a:defRPr/>
            </a:pPr>
            <a:r>
              <a:rPr lang="en-US" sz="2667" i="1">
                <a:solidFill>
                  <a:srgbClr val="FFFF00"/>
                </a:solidFill>
                <a:latin typeface="Roboto"/>
              </a:rPr>
              <a:t>Project Manager</a:t>
            </a:r>
          </a:p>
          <a:p>
            <a:pPr defTabSz="609585">
              <a:defRPr/>
            </a:pPr>
            <a:r>
              <a:rPr lang="en-US" sz="2667" i="1">
                <a:solidFill>
                  <a:srgbClr val="FFFF00"/>
                </a:solidFill>
                <a:latin typeface="Roboto"/>
              </a:rPr>
              <a:t>Software Developer (Front-End) – JavaScript &amp; React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1B46B-5672-C143-AA9D-9983C05E00BA}"/>
              </a:ext>
            </a:extLst>
          </p:cNvPr>
          <p:cNvSpPr txBox="1"/>
          <p:nvPr/>
        </p:nvSpPr>
        <p:spPr>
          <a:xfrm>
            <a:off x="92832" y="5500411"/>
            <a:ext cx="6956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2400">
                <a:solidFill>
                  <a:prstClr val="white"/>
                </a:solidFill>
                <a:latin typeface="Roboto"/>
              </a:rPr>
              <a:t>Please refer and apply from our Careers website </a:t>
            </a:r>
            <a:r>
              <a:rPr lang="en-US" sz="2400">
                <a:solidFill>
                  <a:srgbClr val="E8FF00"/>
                </a:solidFill>
                <a:latin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https://www.exfo.com/en/careers/jobs/finland/</a:t>
            </a:r>
            <a:endParaRPr lang="en-US" sz="2400">
              <a:solidFill>
                <a:srgbClr val="E8FF00"/>
              </a:solidFill>
              <a:latin typeface="Roboto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37E83-7488-C2E4-2B99-4A6D89F78025}"/>
              </a:ext>
            </a:extLst>
          </p:cNvPr>
          <p:cNvSpPr txBox="1"/>
          <p:nvPr/>
        </p:nvSpPr>
        <p:spPr>
          <a:xfrm>
            <a:off x="7856723" y="5500411"/>
            <a:ext cx="44652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2400">
                <a:solidFill>
                  <a:prstClr val="white"/>
                </a:solidFill>
                <a:latin typeface="Roboto"/>
              </a:rPr>
              <a:t>For more information</a:t>
            </a:r>
          </a:p>
          <a:p>
            <a:pPr defTabSz="609585"/>
            <a:r>
              <a:rPr lang="en-US" sz="2400">
                <a:solidFill>
                  <a:prstClr val="white"/>
                </a:solidFill>
                <a:latin typeface="Roboto"/>
                <a:hlinkClick r:id="rId4"/>
              </a:rPr>
              <a:t>Jussi.Kamarainen@exfo.com</a:t>
            </a:r>
            <a:endParaRPr lang="en-US" sz="2400">
              <a:solidFill>
                <a:prstClr val="white"/>
              </a:solidFill>
              <a:latin typeface="Roboto"/>
            </a:endParaRPr>
          </a:p>
          <a:p>
            <a:pPr defTabSz="609585"/>
            <a:r>
              <a:rPr lang="en-US" sz="2400">
                <a:solidFill>
                  <a:prstClr val="white"/>
                </a:solidFill>
                <a:latin typeface="Roboto"/>
                <a:hlinkClick r:id="rId5"/>
              </a:rPr>
              <a:t>Pasi.Koskinen@exfo.com</a:t>
            </a:r>
            <a:r>
              <a:rPr lang="en-US" sz="2400">
                <a:solidFill>
                  <a:prstClr val="white"/>
                </a:solidFill>
                <a:latin typeface="Roboto"/>
              </a:rPr>
              <a:t> </a:t>
            </a:r>
            <a:endParaRPr lang="fi-FI" sz="2400">
              <a:solidFill>
                <a:srgbClr val="000000"/>
              </a:solidFill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6359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A59DB0-5769-4CF5-87F7-69AC9FD6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2" y="19533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i-FI" sz="15000">
                <a:solidFill>
                  <a:srgbClr val="A44BFF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BITTIUM</a:t>
            </a:r>
          </a:p>
        </p:txBody>
      </p:sp>
    </p:spTree>
    <p:extLst>
      <p:ext uri="{BB962C8B-B14F-4D97-AF65-F5344CB8AC3E}">
        <p14:creationId xmlns:p14="http://schemas.microsoft.com/office/powerpoint/2010/main" val="3284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 10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6F9AD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1" name="Picture 10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noFill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2983" y="4869180"/>
            <a:ext cx="4079747" cy="1789176"/>
          </a:xfrm>
          <a:prstGeom prst="rect">
            <a:avLst/>
          </a:prstGeom>
          <a:noFill/>
        </p:spPr>
      </p:pic>
      <p:sp>
        <p:nvSpPr>
          <p:cNvPr id="103" name="Rectangle 103"/>
          <p:cNvSpPr/>
          <p:nvPr/>
        </p:nvSpPr>
        <p:spPr>
          <a:xfrm>
            <a:off x="719402" y="632224"/>
            <a:ext cx="5433664" cy="1938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395" b="0" i="0" u="none" strike="noStrike" kern="0" cap="none" spc="-2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Bi</a:t>
            </a:r>
            <a:r>
              <a:rPr kumimoji="0" lang="fi-FI" sz="6395" b="0" i="0" u="none" strike="noStrike" kern="0" cap="none" spc="-3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6395" b="0" i="0" u="none" strike="noStrike" kern="0" cap="none" spc="-20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6395" b="0" i="0" u="none" strike="noStrike" kern="0" cap="none" spc="-2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iu</a:t>
            </a:r>
            <a:r>
              <a:rPr kumimoji="0" lang="fi-FI" sz="6395" b="0" i="0" u="none" strike="noStrike" kern="0" cap="none" spc="-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m</a:t>
            </a:r>
            <a:r>
              <a:rPr kumimoji="0" lang="fi-FI" sz="6395" b="0" i="0" u="none" strike="noStrike" kern="0" cap="none" spc="-1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6395" b="0" i="0" u="none" strike="noStrike" kern="0" cap="none" spc="-2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6395" b="0" i="0" u="none" strike="noStrike" kern="0" cap="none" spc="-2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6395" b="0" i="0" u="none" strike="noStrike" kern="0" cap="none" spc="-2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m</a:t>
            </a:r>
            <a:r>
              <a:rPr kumimoji="0" lang="fi-FI" sz="6395" b="0" i="0" u="none" strike="noStrike" kern="0" cap="none" spc="-2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pa</a:t>
            </a:r>
            <a:r>
              <a:rPr kumimoji="0" lang="fi-FI" sz="6395" b="0" i="0" u="none" strike="noStrike" kern="0" cap="none" spc="-32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6395" b="0" i="0" u="none" strike="noStrike" kern="0" cap="none" spc="-2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y </a:t>
            </a:r>
          </a:p>
          <a:p>
            <a:pPr marL="0" marR="0" lvl="0" indent="0" defTabSz="914400" eaLnBrk="1" fontAlgn="auto" latinLnBrk="0" hangingPunct="1">
              <a:lnSpc>
                <a:spcPts val="58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395" b="0" i="0" u="none" strike="noStrike" kern="0" cap="none" spc="-2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P</a:t>
            </a:r>
            <a:r>
              <a:rPr kumimoji="0" lang="fi-FI" sz="6395" b="0" i="0" u="none" strike="noStrike" kern="0" cap="none" spc="-29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6395" b="0" i="0" u="none" strike="noStrike" kern="0" cap="none" spc="-20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ese</a:t>
            </a:r>
            <a:r>
              <a:rPr kumimoji="0" lang="fi-FI" sz="6395" b="0" i="0" u="none" strike="noStrike" kern="0" cap="none" spc="-26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6395" b="0" i="0" u="none" strike="noStrike" kern="0" cap="none" spc="-3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6395" b="0" i="0" u="none" strike="noStrike" kern="0" cap="none" spc="-2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6395" b="0" i="0" u="none" strike="noStrike" kern="0" cap="none" spc="-20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6395" b="0" i="0" u="none" strike="noStrike" kern="0" cap="none" spc="-20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6395" b="0" i="0" u="none" strike="noStrike" kern="0" cap="none" spc="-20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on</a:t>
            </a:r>
          </a:p>
        </p:txBody>
      </p:sp>
      <p:sp>
        <p:nvSpPr>
          <p:cNvPr id="105" name="Rectangle 105"/>
          <p:cNvSpPr/>
          <p:nvPr/>
        </p:nvSpPr>
        <p:spPr>
          <a:xfrm>
            <a:off x="796640" y="2887959"/>
            <a:ext cx="890208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15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9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20</a:t>
            </a:r>
            <a:r>
              <a:rPr kumimoji="0" lang="fi-FI" sz="1871" b="0" i="0" u="none" strike="noStrike" kern="0" cap="none" spc="-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 183"/>
          <p:cNvSpPr/>
          <p:nvPr/>
        </p:nvSpPr>
        <p:spPr>
          <a:xfrm>
            <a:off x="429559" y="1210983"/>
            <a:ext cx="3666564" cy="114300"/>
          </a:xfrm>
          <a:custGeom>
            <a:avLst/>
            <a:gdLst/>
            <a:ahLst/>
            <a:cxnLst/>
            <a:rect l="0" t="0" r="0" b="0"/>
            <a:pathLst>
              <a:path w="1371600" h="228600">
                <a:moveTo>
                  <a:pt x="0" y="228600"/>
                </a:moveTo>
                <a:lnTo>
                  <a:pt x="1371600" y="228600"/>
                </a:lnTo>
                <a:lnTo>
                  <a:pt x="13716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D08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Rectangle 184"/>
          <p:cNvSpPr/>
          <p:nvPr/>
        </p:nvSpPr>
        <p:spPr>
          <a:xfrm>
            <a:off x="544253" y="1778747"/>
            <a:ext cx="5521865" cy="347787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fontAlgn="ctr"/>
            <a:endParaRPr lang="fi-FI" sz="1600" b="1" spc="-37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342900" fontAlgn="ctr">
              <a:buFont typeface="Arial" panose="020B0604020202020204" pitchFamily="34" charset="0"/>
              <a:buChar char="•"/>
            </a:pPr>
            <a:endParaRPr lang="fi-FI" sz="2000" spc="-37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200" err="1"/>
              <a:t>Living</a:t>
            </a:r>
            <a:r>
              <a:rPr lang="fi-FI" sz="2200"/>
              <a:t> in Oulu</a:t>
            </a:r>
          </a:p>
          <a:p>
            <a:pPr lvl="0"/>
            <a:endParaRPr lang="fi-FI" sz="22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200"/>
              <a:t>International </a:t>
            </a:r>
            <a:r>
              <a:rPr lang="fi-FI" sz="2200" err="1"/>
              <a:t>hub</a:t>
            </a:r>
            <a:endParaRPr lang="fi-FI" sz="2200"/>
          </a:p>
          <a:p>
            <a:pPr lvl="0"/>
            <a:endParaRPr lang="fi-FI" sz="22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200" err="1"/>
              <a:t>Industries</a:t>
            </a:r>
            <a:r>
              <a:rPr lang="fi-FI" sz="2200"/>
              <a:t> and business</a:t>
            </a:r>
          </a:p>
          <a:p>
            <a:endParaRPr lang="fi-FI" sz="220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i-FI" sz="2200" err="1"/>
              <a:t>Unique</a:t>
            </a:r>
            <a:r>
              <a:rPr lang="fi-FI" sz="2200"/>
              <a:t> ICT </a:t>
            </a:r>
            <a:r>
              <a:rPr lang="fi-FI" sz="2200" err="1"/>
              <a:t>Ecosystem</a:t>
            </a:r>
            <a:endParaRPr lang="fi-FI" sz="2200"/>
          </a:p>
          <a:p>
            <a:pPr marL="400050" indent="-228600" fontAlgn="ctr">
              <a:buFont typeface="Wingdings" panose="05000000000000000000" pitchFamily="2" charset="2"/>
              <a:buChar char="§"/>
            </a:pPr>
            <a:endParaRPr lang="fi-FI" sz="2000" b="1" spc="-37">
              <a:latin typeface="Segoe UI"/>
              <a:cs typeface="Segoe UI"/>
            </a:endParaRPr>
          </a:p>
          <a:p>
            <a:pPr marL="171450"/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Rectangle 190"/>
          <p:cNvSpPr/>
          <p:nvPr/>
        </p:nvSpPr>
        <p:spPr>
          <a:xfrm>
            <a:off x="2026209" y="6652078"/>
            <a:ext cx="2364302" cy="10772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0">
                <a:solidFill>
                  <a:srgbClr val="FFFFFF"/>
                </a:solidFill>
                <a:latin typeface="Arial"/>
              </a:rPr>
              <a:t>OU</a:t>
            </a:r>
            <a:r>
              <a:rPr lang="en-US" sz="700" spc="-13">
                <a:solidFill>
                  <a:srgbClr val="FFFFFF"/>
                </a:solidFill>
                <a:latin typeface="Arial"/>
              </a:rPr>
              <a:t>L</a:t>
            </a:r>
            <a:r>
              <a:rPr lang="en-US" sz="700">
                <a:solidFill>
                  <a:srgbClr val="FFFFFF"/>
                </a:solidFill>
                <a:latin typeface="Arial"/>
              </a:rPr>
              <a:t>U – E</a:t>
            </a:r>
            <a:r>
              <a:rPr lang="en-US" sz="700" spc="-12">
                <a:solidFill>
                  <a:srgbClr val="FFFFFF"/>
                </a:solidFill>
                <a:latin typeface="Arial"/>
              </a:rPr>
              <a:t>X</a:t>
            </a:r>
            <a:r>
              <a:rPr lang="en-US" sz="700">
                <a:solidFill>
                  <a:srgbClr val="FFFFFF"/>
                </a:solidFill>
                <a:latin typeface="Arial"/>
              </a:rPr>
              <a:t>CITING FUTURE OF A</a:t>
            </a:r>
            <a:r>
              <a:rPr lang="en-US" sz="700" spc="-8">
                <a:solidFill>
                  <a:srgbClr val="FFFFFF"/>
                </a:solidFill>
                <a:latin typeface="Arial"/>
              </a:rPr>
              <a:t>D</a:t>
            </a:r>
            <a:r>
              <a:rPr lang="en-US" sz="700" spc="-40">
                <a:solidFill>
                  <a:srgbClr val="FFFFFF"/>
                </a:solidFill>
                <a:latin typeface="Arial"/>
              </a:rPr>
              <a:t>V</a:t>
            </a:r>
            <a:r>
              <a:rPr lang="en-US" sz="700">
                <a:solidFill>
                  <a:srgbClr val="FFFFFF"/>
                </a:solidFill>
                <a:latin typeface="Arial"/>
              </a:rPr>
              <a:t>ANCED INN</a:t>
            </a:r>
            <a:r>
              <a:rPr lang="en-US" sz="700" spc="-7">
                <a:solidFill>
                  <a:srgbClr val="FFFFFF"/>
                </a:solidFill>
                <a:latin typeface="Arial"/>
              </a:rPr>
              <a:t>O</a:t>
            </a:r>
            <a:r>
              <a:rPr lang="en-US" sz="700" spc="-40">
                <a:solidFill>
                  <a:srgbClr val="FFFFFF"/>
                </a:solidFill>
                <a:latin typeface="Arial"/>
              </a:rPr>
              <a:t>V</a:t>
            </a:r>
            <a:r>
              <a:rPr lang="en-US" sz="700" spc="-56">
                <a:solidFill>
                  <a:srgbClr val="FFFFFF"/>
                </a:solidFill>
                <a:latin typeface="Arial"/>
              </a:rPr>
              <a:t>A</a:t>
            </a:r>
            <a:r>
              <a:rPr lang="en-US" sz="700">
                <a:solidFill>
                  <a:srgbClr val="FFFFFF"/>
                </a:solidFill>
                <a:latin typeface="Arial"/>
              </a:rPr>
              <a:t>TON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27F80C4-CBA5-40AA-BE14-6A41FB782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812" y="-1445"/>
            <a:ext cx="6532809" cy="6593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71FECC-AB03-4FF1-B900-358ECB8C9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76" y="831097"/>
            <a:ext cx="5203536" cy="34369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fontAlgn="base"/>
            <a:r>
              <a:rPr lang="fi-FI" sz="2400" b="1" spc="-37">
                <a:solidFill>
                  <a:srgbClr val="1D0865"/>
                </a:solidFill>
                <a:latin typeface="Segoe UI"/>
                <a:cs typeface="Segoe UI"/>
              </a:rPr>
              <a:t>Oulu – </a:t>
            </a:r>
            <a:r>
              <a:rPr lang="fi-FI" sz="2400" b="1" spc="-37" err="1">
                <a:solidFill>
                  <a:srgbClr val="1D0865"/>
                </a:solidFill>
                <a:latin typeface="Segoe UI"/>
                <a:cs typeface="Segoe UI"/>
              </a:rPr>
              <a:t>myths</a:t>
            </a:r>
            <a:r>
              <a:rPr lang="fi-FI" sz="2400" b="1" spc="-37">
                <a:solidFill>
                  <a:srgbClr val="1D0865"/>
                </a:solidFill>
                <a:latin typeface="Segoe UI"/>
                <a:cs typeface="Segoe UI"/>
              </a:rPr>
              <a:t> and </a:t>
            </a:r>
            <a:r>
              <a:rPr lang="fi-FI" sz="2400" b="1" spc="-37" err="1">
                <a:solidFill>
                  <a:srgbClr val="1D0865"/>
                </a:solidFill>
                <a:latin typeface="Segoe UI"/>
                <a:cs typeface="Segoe UI"/>
              </a:rPr>
              <a:t>realities</a:t>
            </a:r>
            <a:endParaRPr lang="fi-FI" sz="2400" b="1" spc="-37" err="1">
              <a:solidFill>
                <a:srgbClr val="00916D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BB83E-277B-8819-3FF9-F2EF651C0591}"/>
              </a:ext>
            </a:extLst>
          </p:cNvPr>
          <p:cNvSpPr/>
          <p:nvPr/>
        </p:nvSpPr>
        <p:spPr>
          <a:xfrm>
            <a:off x="-1495" y="6565151"/>
            <a:ext cx="12162116" cy="291353"/>
          </a:xfrm>
          <a:prstGeom prst="rect">
            <a:avLst/>
          </a:prstGeom>
          <a:solidFill>
            <a:srgbClr val="A44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5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Freeform 10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8" name="Picture 10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109" name="Freeform 109"/>
          <p:cNvSpPr/>
          <p:nvPr/>
        </p:nvSpPr>
        <p:spPr>
          <a:xfrm>
            <a:off x="528066" y="645415"/>
            <a:ext cx="9780460" cy="0"/>
          </a:xfrm>
          <a:custGeom>
            <a:avLst/>
            <a:gdLst/>
            <a:ahLst/>
            <a:cxnLst/>
            <a:rect l="0" t="0" r="0" b="0"/>
            <a:pathLst>
              <a:path w="9780460">
                <a:moveTo>
                  <a:pt x="0" y="0"/>
                </a:moveTo>
                <a:lnTo>
                  <a:pt x="9780460" y="0"/>
                </a:lnTo>
              </a:path>
            </a:pathLst>
          </a:custGeom>
          <a:noFill/>
          <a:ln w="31750" cap="flat" cmpd="sng">
            <a:solidFill>
              <a:srgbClr val="6A96D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0" name="Picture 1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noFill/>
        </p:spPr>
      </p:pic>
      <p:sp>
        <p:nvSpPr>
          <p:cNvPr id="111" name="Freeform 111"/>
          <p:cNvSpPr/>
          <p:nvPr/>
        </p:nvSpPr>
        <p:spPr>
          <a:xfrm>
            <a:off x="0" y="7620"/>
            <a:ext cx="12188952" cy="6850380"/>
          </a:xfrm>
          <a:custGeom>
            <a:avLst/>
            <a:gdLst/>
            <a:ahLst/>
            <a:cxnLst/>
            <a:rect l="0" t="0" r="0" b="0"/>
            <a:pathLst>
              <a:path w="12188952" h="6850380">
                <a:moveTo>
                  <a:pt x="0" y="6850380"/>
                </a:moveTo>
                <a:lnTo>
                  <a:pt x="12188952" y="6850380"/>
                </a:lnTo>
                <a:lnTo>
                  <a:pt x="12188952" y="0"/>
                </a:lnTo>
                <a:lnTo>
                  <a:pt x="0" y="0"/>
                </a:lnTo>
                <a:lnTo>
                  <a:pt x="0" y="6850380"/>
                </a:lnTo>
                <a:close/>
              </a:path>
            </a:pathLst>
          </a:custGeom>
          <a:solidFill>
            <a:srgbClr val="264B7B">
              <a:alpha val="41175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2" name="Picture 1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113" name="Freeform 113"/>
          <p:cNvSpPr/>
          <p:nvPr/>
        </p:nvSpPr>
        <p:spPr>
          <a:xfrm>
            <a:off x="500633" y="631698"/>
            <a:ext cx="9772929" cy="0"/>
          </a:xfrm>
          <a:custGeom>
            <a:avLst/>
            <a:gdLst/>
            <a:ahLst/>
            <a:cxnLst/>
            <a:rect l="0" t="0" r="0" b="0"/>
            <a:pathLst>
              <a:path w="9772929">
                <a:moveTo>
                  <a:pt x="0" y="0"/>
                </a:moveTo>
                <a:lnTo>
                  <a:pt x="9772929" y="0"/>
                </a:lnTo>
              </a:path>
            </a:pathLst>
          </a:custGeom>
          <a:noFill/>
          <a:ln w="28575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>
            <a:off x="4398264" y="2225041"/>
            <a:ext cx="7386205" cy="0"/>
          </a:xfrm>
          <a:custGeom>
            <a:avLst/>
            <a:gdLst/>
            <a:ahLst/>
            <a:cxnLst/>
            <a:rect l="0" t="0" r="0" b="0"/>
            <a:pathLst>
              <a:path w="7386205">
                <a:moveTo>
                  <a:pt x="0" y="0"/>
                </a:moveTo>
                <a:lnTo>
                  <a:pt x="7386205" y="0"/>
                </a:lnTo>
              </a:path>
            </a:pathLst>
          </a:custGeom>
          <a:noFill/>
          <a:ln w="1270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>
            <a:off x="499872" y="830582"/>
            <a:ext cx="3243986" cy="5905512"/>
          </a:xfrm>
          <a:custGeom>
            <a:avLst/>
            <a:gdLst/>
            <a:ahLst/>
            <a:cxnLst/>
            <a:rect l="0" t="0" r="0" b="0"/>
            <a:pathLst>
              <a:path w="3243986" h="5905512">
                <a:moveTo>
                  <a:pt x="0" y="38671"/>
                </a:moveTo>
                <a:cubicBezTo>
                  <a:pt x="0" y="17310"/>
                  <a:pt x="19799" y="0"/>
                  <a:pt x="44208" y="0"/>
                </a:cubicBezTo>
                <a:lnTo>
                  <a:pt x="3197021" y="0"/>
                </a:lnTo>
                <a:cubicBezTo>
                  <a:pt x="3221443" y="0"/>
                  <a:pt x="3241230" y="17310"/>
                  <a:pt x="3241230" y="38671"/>
                </a:cubicBezTo>
                <a:cubicBezTo>
                  <a:pt x="3241230" y="924470"/>
                  <a:pt x="3238487" y="2376550"/>
                  <a:pt x="3241230" y="2653054"/>
                </a:cubicBezTo>
                <a:cubicBezTo>
                  <a:pt x="3243986" y="2929559"/>
                  <a:pt x="3239731" y="2933496"/>
                  <a:pt x="2735364" y="3401656"/>
                </a:cubicBezTo>
                <a:cubicBezTo>
                  <a:pt x="2231008" y="3869816"/>
                  <a:pt x="1132141" y="4859387"/>
                  <a:pt x="588073" y="5343638"/>
                </a:cubicBezTo>
                <a:cubicBezTo>
                  <a:pt x="44018" y="5827889"/>
                  <a:pt x="7327" y="5905512"/>
                  <a:pt x="5080" y="5434418"/>
                </a:cubicBezTo>
                <a:cubicBezTo>
                  <a:pt x="2832" y="4963337"/>
                  <a:pt x="1689" y="1740953"/>
                  <a:pt x="0" y="38671"/>
                </a:cubicBezTo>
              </a:path>
            </a:pathLst>
          </a:custGeom>
          <a:solidFill>
            <a:srgbClr val="6F9AD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6" name="Picture 1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2732" y="3866388"/>
            <a:ext cx="1437132" cy="1438655"/>
          </a:xfrm>
          <a:prstGeom prst="rect">
            <a:avLst/>
          </a:prstGeom>
          <a:noFill/>
        </p:spPr>
      </p:pic>
      <p:pic>
        <p:nvPicPr>
          <p:cNvPr id="117" name="Picture 1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1890" y="2348485"/>
            <a:ext cx="1437132" cy="1440179"/>
          </a:xfrm>
          <a:prstGeom prst="rect">
            <a:avLst/>
          </a:prstGeom>
          <a:noFill/>
        </p:spPr>
      </p:pic>
      <p:pic>
        <p:nvPicPr>
          <p:cNvPr id="118" name="Picture 11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547" y="2348485"/>
            <a:ext cx="1438655" cy="1440179"/>
          </a:xfrm>
          <a:prstGeom prst="rect">
            <a:avLst/>
          </a:prstGeom>
          <a:noFill/>
        </p:spPr>
      </p:pic>
      <p:pic>
        <p:nvPicPr>
          <p:cNvPr id="119" name="Picture 1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348484"/>
            <a:ext cx="1437131" cy="1440179"/>
          </a:xfrm>
          <a:prstGeom prst="rect">
            <a:avLst/>
          </a:prstGeom>
          <a:noFill/>
        </p:spPr>
      </p:pic>
      <p:pic>
        <p:nvPicPr>
          <p:cNvPr id="120" name="Picture 12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69452" y="4940808"/>
            <a:ext cx="1437132" cy="1440179"/>
          </a:xfrm>
          <a:prstGeom prst="rect">
            <a:avLst/>
          </a:prstGeom>
          <a:noFill/>
        </p:spPr>
      </p:pic>
      <p:pic>
        <p:nvPicPr>
          <p:cNvPr id="121" name="Picture 11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6076" y="3866388"/>
            <a:ext cx="1437132" cy="1438655"/>
          </a:xfrm>
          <a:prstGeom prst="rect">
            <a:avLst/>
          </a:prstGeom>
          <a:noFill/>
        </p:spPr>
      </p:pic>
      <p:pic>
        <p:nvPicPr>
          <p:cNvPr id="122" name="Picture 12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22392" y="4940808"/>
            <a:ext cx="1438655" cy="1440179"/>
          </a:xfrm>
          <a:prstGeom prst="rect">
            <a:avLst/>
          </a:prstGeom>
          <a:noFill/>
        </p:spPr>
      </p:pic>
      <p:pic>
        <p:nvPicPr>
          <p:cNvPr id="123" name="Picture 1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5219" y="2348484"/>
            <a:ext cx="1437131" cy="1440179"/>
          </a:xfrm>
          <a:prstGeom prst="rect">
            <a:avLst/>
          </a:prstGeom>
          <a:noFill/>
        </p:spPr>
      </p:pic>
      <p:pic>
        <p:nvPicPr>
          <p:cNvPr id="124" name="Picture 1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07039" y="2351533"/>
            <a:ext cx="1438655" cy="1440179"/>
          </a:xfrm>
          <a:prstGeom prst="rect">
            <a:avLst/>
          </a:prstGeom>
          <a:noFill/>
        </p:spPr>
      </p:pic>
      <p:sp>
        <p:nvSpPr>
          <p:cNvPr id="125" name="Rectangle 125"/>
          <p:cNvSpPr/>
          <p:nvPr/>
        </p:nvSpPr>
        <p:spPr>
          <a:xfrm>
            <a:off x="528011" y="165378"/>
            <a:ext cx="2284458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nn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871" b="0" i="0" u="none" strike="noStrike" kern="0" cap="none" spc="-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8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7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u</a:t>
            </a:r>
            <a:r>
              <a:rPr kumimoji="0" lang="fi-FI" sz="1871" b="0" i="0" u="none" strike="noStrike" kern="0" cap="none" spc="-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871" b="0" i="0" u="none" strike="noStrike" kern="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ed</a:t>
            </a:r>
          </a:p>
        </p:txBody>
      </p:sp>
      <p:sp>
        <p:nvSpPr>
          <p:cNvPr id="126" name="Rectangle 126"/>
          <p:cNvSpPr/>
          <p:nvPr/>
        </p:nvSpPr>
        <p:spPr>
          <a:xfrm>
            <a:off x="815413" y="6471465"/>
            <a:ext cx="1450310" cy="271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Bi</a:t>
            </a:r>
            <a:r>
              <a:rPr kumimoji="0" lang="fi-FI" sz="1331" b="0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tium 2022 | Public</a:t>
            </a:r>
          </a:p>
        </p:txBody>
      </p:sp>
      <p:sp>
        <p:nvSpPr>
          <p:cNvPr id="127" name="Rectangle 127"/>
          <p:cNvSpPr/>
          <p:nvPr/>
        </p:nvSpPr>
        <p:spPr>
          <a:xfrm>
            <a:off x="4387240" y="1511331"/>
            <a:ext cx="2094204" cy="73407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0" cap="none" spc="-6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K</a:t>
            </a:r>
            <a:r>
              <a:rPr kumimoji="0" lang="fi-FI" sz="3600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3600" b="0" i="0" u="none" strike="noStrike" kern="0" cap="none" spc="-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Figu</a:t>
            </a:r>
            <a:r>
              <a:rPr kumimoji="0" lang="fi-FI" sz="3600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es</a:t>
            </a:r>
          </a:p>
        </p:txBody>
      </p:sp>
      <p:sp>
        <p:nvSpPr>
          <p:cNvPr id="128" name="Rectangle 128"/>
          <p:cNvSpPr/>
          <p:nvPr/>
        </p:nvSpPr>
        <p:spPr>
          <a:xfrm>
            <a:off x="679540" y="828557"/>
            <a:ext cx="2864607" cy="16421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4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Ab</a:t>
            </a:r>
            <a:r>
              <a:rPr kumimoji="0" lang="fi-FI" sz="4404" b="0" i="0" u="none" strike="noStrike" kern="0" cap="none" spc="-1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404" b="0" i="0" u="none" strike="noStrike" kern="0" cap="none" spc="-1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</a:t>
            </a:r>
            <a:r>
              <a:rPr kumimoji="0" lang="fi-FI" sz="4404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404" b="0" i="0" u="none" strike="noStrike" kern="0" cap="none" spc="-1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404" b="0" i="0" u="none" strike="noStrike" kern="0" cap="none" spc="-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B</a:t>
            </a:r>
            <a:r>
              <a:rPr kumimoji="0" lang="fi-FI" sz="4404" b="0" i="0" u="none" strike="noStrike" kern="0" cap="none" spc="-1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404" b="0" i="0" u="none" strike="noStrike" kern="0" cap="none" spc="-23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404" b="0" i="0" u="none" strike="noStrike" kern="0" cap="none" spc="-1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404" b="0" i="0" u="none" strike="noStrike" kern="0" cap="none" spc="-1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404" b="0" i="0" u="none" strike="noStrike" kern="0" cap="none" spc="-1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um</a:t>
            </a:r>
          </a:p>
          <a:p>
            <a:pPr marL="0" marR="0" lvl="0" indent="0" defTabSz="914400" eaLnBrk="1" fontAlgn="auto" latinLnBrk="0" hangingPunct="1">
              <a:lnSpc>
                <a:spcPts val="32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8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B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1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um</a:t>
            </a:r>
            <a:r>
              <a:rPr kumimoji="0" lang="fi-FI" sz="2700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h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9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g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h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-</a:t>
            </a:r>
            <a:r>
              <a:rPr kumimoji="0" lang="fi-FI" sz="2700" b="0" i="0" u="none" strike="noStrike" kern="0" cap="none" spc="-10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h </a:t>
            </a:r>
          </a:p>
          <a:p>
            <a:pPr marL="0" marR="0" lvl="0" indent="0" defTabSz="914400" eaLnBrk="1" fontAlgn="auto" latinLnBrk="0" hangingPunct="1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1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mpa</a:t>
            </a:r>
            <a:r>
              <a:rPr kumimoji="0" lang="fi-FI" sz="2700" b="0" i="0" u="none" strike="noStrike" kern="0" cap="none" spc="-1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y</a:t>
            </a:r>
            <a:r>
              <a:rPr kumimoji="0" lang="fi-FI" sz="2700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sp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li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z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2700" b="0" i="0" u="none" strike="noStrike" kern="0" cap="none" spc="-9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g </a:t>
            </a:r>
          </a:p>
        </p:txBody>
      </p:sp>
      <p:sp>
        <p:nvSpPr>
          <p:cNvPr id="129" name="Rectangle 129"/>
          <p:cNvSpPr/>
          <p:nvPr/>
        </p:nvSpPr>
        <p:spPr>
          <a:xfrm>
            <a:off x="679540" y="2379776"/>
            <a:ext cx="2948939" cy="132537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</a:t>
            </a:r>
            <a:r>
              <a:rPr kumimoji="0" lang="fi-FI" sz="2700" b="0" i="0" u="none" strike="noStrike" kern="0" cap="none" spc="-1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nn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v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30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y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, </a:t>
            </a:r>
          </a:p>
          <a:p>
            <a:pPr marL="0" marR="0" lvl="0" indent="0" defTabSz="914400" eaLnBrk="1" fontAlgn="auto" latinLnBrk="0" hangingPunct="1">
              <a:lnSpc>
                <a:spcPts val="3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&amp;</a:t>
            </a:r>
            <a:r>
              <a:rPr kumimoji="0" lang="fi-FI" sz="2700" b="0" i="0" u="none" strike="noStrike" kern="0" cap="none" spc="-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D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5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v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ic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es,</a:t>
            </a:r>
            <a:r>
              <a:rPr kumimoji="0" lang="fi-FI" sz="2700" b="0" i="0" u="none" strike="noStrike" kern="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29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1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l </a:t>
            </a:r>
          </a:p>
          <a:p>
            <a:pPr marL="0" marR="0" lvl="0" indent="0" defTabSz="914400" eaLnBrk="1" fontAlgn="auto" latinLnBrk="0" hangingPunct="1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8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mmun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1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10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 </a:t>
            </a:r>
          </a:p>
        </p:txBody>
      </p:sp>
      <p:sp>
        <p:nvSpPr>
          <p:cNvPr id="130" name="Rectangle 130"/>
          <p:cNvSpPr/>
          <p:nvPr/>
        </p:nvSpPr>
        <p:spPr>
          <a:xfrm>
            <a:off x="679540" y="3614216"/>
            <a:ext cx="1736171" cy="9138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and</a:t>
            </a:r>
            <a:r>
              <a:rPr kumimoji="0" lang="fi-FI" sz="2700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Me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d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1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l </a:t>
            </a:r>
          </a:p>
          <a:p>
            <a:pPr marL="0" marR="0" lvl="0" indent="0" defTabSz="914400" eaLnBrk="1" fontAlgn="auto" latinLnBrk="0" hangingPunct="1">
              <a:lnSpc>
                <a:spcPts val="3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700" b="0" i="0" u="none" strike="noStrike" kern="0" cap="none" spc="-3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2700" b="0" i="0" u="none" strike="noStrike" kern="0" cap="none" spc="-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hn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l</a:t>
            </a:r>
            <a:r>
              <a:rPr kumimoji="0" lang="fi-FI" sz="2700" b="0" i="0" u="none" strike="noStrike" kern="0" cap="none" spc="-8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2700" b="0" i="0" u="none" strike="noStrike" kern="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g</a:t>
            </a:r>
            <a:r>
              <a:rPr kumimoji="0" lang="fi-FI" sz="2700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2700" b="0" i="0" u="none" strike="noStrike" kern="0" cap="none" spc="-8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2700" b="0" i="0" u="none" strike="noStrike" kern="0" cap="none" spc="-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s.</a:t>
            </a:r>
          </a:p>
        </p:txBody>
      </p:sp>
      <p:sp>
        <p:nvSpPr>
          <p:cNvPr id="131" name="Rectangle 131"/>
          <p:cNvSpPr/>
          <p:nvPr/>
        </p:nvSpPr>
        <p:spPr>
          <a:xfrm>
            <a:off x="9177587" y="2641533"/>
            <a:ext cx="1221071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Lis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ed in Nasdaq </a:t>
            </a:r>
          </a:p>
          <a:p>
            <a:pPr marL="307759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Helsinki</a:t>
            </a:r>
          </a:p>
        </p:txBody>
      </p:sp>
      <p:sp>
        <p:nvSpPr>
          <p:cNvPr id="132" name="Rectangle 132"/>
          <p:cNvSpPr/>
          <p:nvPr/>
        </p:nvSpPr>
        <p:spPr>
          <a:xfrm>
            <a:off x="9451720" y="3184776"/>
            <a:ext cx="637641" cy="5076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BITTI</a:t>
            </a:r>
          </a:p>
        </p:txBody>
      </p:sp>
      <p:sp>
        <p:nvSpPr>
          <p:cNvPr id="134" name="Rectangle 134"/>
          <p:cNvSpPr/>
          <p:nvPr/>
        </p:nvSpPr>
        <p:spPr>
          <a:xfrm>
            <a:off x="6304507" y="2678300"/>
            <a:ext cx="695401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650</a:t>
            </a:r>
          </a:p>
        </p:txBody>
      </p:sp>
      <p:sp>
        <p:nvSpPr>
          <p:cNvPr id="135" name="Rectangle 135"/>
          <p:cNvSpPr/>
          <p:nvPr/>
        </p:nvSpPr>
        <p:spPr>
          <a:xfrm>
            <a:off x="6237073" y="3319092"/>
            <a:ext cx="783093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emplo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ees</a:t>
            </a:r>
          </a:p>
        </p:txBody>
      </p:sp>
      <p:sp>
        <p:nvSpPr>
          <p:cNvPr id="136" name="Rectangle 136"/>
          <p:cNvSpPr/>
          <p:nvPr/>
        </p:nvSpPr>
        <p:spPr>
          <a:xfrm>
            <a:off x="6101025" y="2641521"/>
            <a:ext cx="1052980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App</a:t>
            </a:r>
            <a:r>
              <a:rPr kumimoji="0" lang="fi-FI" sz="1403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xim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ely</a:t>
            </a:r>
          </a:p>
        </p:txBody>
      </p:sp>
      <p:sp>
        <p:nvSpPr>
          <p:cNvPr id="137" name="Rectangle 137"/>
          <p:cNvSpPr/>
          <p:nvPr/>
        </p:nvSpPr>
        <p:spPr>
          <a:xfrm>
            <a:off x="4587690" y="2678300"/>
            <a:ext cx="927201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1985</a:t>
            </a:r>
          </a:p>
        </p:txBody>
      </p:sp>
      <p:sp>
        <p:nvSpPr>
          <p:cNvPr id="138" name="Rectangle 138"/>
          <p:cNvSpPr/>
          <p:nvPr/>
        </p:nvSpPr>
        <p:spPr>
          <a:xfrm>
            <a:off x="4654097" y="2641533"/>
            <a:ext cx="849263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ounded in </a:t>
            </a:r>
          </a:p>
        </p:txBody>
      </p:sp>
      <p:sp>
        <p:nvSpPr>
          <p:cNvPr id="139" name="Rectangle 139"/>
          <p:cNvSpPr/>
          <p:nvPr/>
        </p:nvSpPr>
        <p:spPr>
          <a:xfrm>
            <a:off x="8663080" y="5192215"/>
            <a:ext cx="1244732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R&amp;D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403" b="0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-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estme</a:t>
            </a:r>
            <a:r>
              <a:rPr kumimoji="0" lang="fi-FI" sz="1403" b="0" i="0" u="none" strike="noStrike" kern="0" cap="none" spc="-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ts</a:t>
            </a:r>
          </a:p>
        </p:txBody>
      </p:sp>
      <p:sp>
        <p:nvSpPr>
          <p:cNvPr id="140" name="Rectangle 140"/>
          <p:cNvSpPr/>
          <p:nvPr/>
        </p:nvSpPr>
        <p:spPr>
          <a:xfrm>
            <a:off x="8777150" y="5240748"/>
            <a:ext cx="1039063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22.8</a:t>
            </a: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%</a:t>
            </a:r>
          </a:p>
        </p:txBody>
      </p:sp>
      <p:sp>
        <p:nvSpPr>
          <p:cNvPr id="141" name="Rectangle 141"/>
          <p:cNvSpPr/>
          <p:nvPr/>
        </p:nvSpPr>
        <p:spPr>
          <a:xfrm>
            <a:off x="8884466" y="5850052"/>
            <a:ext cx="824121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of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-1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 sales</a:t>
            </a:r>
          </a:p>
        </p:txBody>
      </p:sp>
      <p:sp>
        <p:nvSpPr>
          <p:cNvPr id="142" name="Rectangle 142"/>
          <p:cNvSpPr/>
          <p:nvPr/>
        </p:nvSpPr>
        <p:spPr>
          <a:xfrm>
            <a:off x="7602640" y="4166998"/>
            <a:ext cx="1164333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Ope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ting p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ofit</a:t>
            </a:r>
          </a:p>
        </p:txBody>
      </p:sp>
      <p:sp>
        <p:nvSpPr>
          <p:cNvPr id="143" name="Rectangle 143"/>
          <p:cNvSpPr/>
          <p:nvPr/>
        </p:nvSpPr>
        <p:spPr>
          <a:xfrm>
            <a:off x="7731724" y="4211564"/>
            <a:ext cx="1006451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3.2</a:t>
            </a: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M€</a:t>
            </a:r>
          </a:p>
        </p:txBody>
      </p:sp>
      <p:sp>
        <p:nvSpPr>
          <p:cNvPr id="144" name="Rectangle 144"/>
          <p:cNvSpPr/>
          <p:nvPr/>
        </p:nvSpPr>
        <p:spPr>
          <a:xfrm>
            <a:off x="7921086" y="4809574"/>
            <a:ext cx="535316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in 2021</a:t>
            </a:r>
          </a:p>
        </p:txBody>
      </p:sp>
      <p:sp>
        <p:nvSpPr>
          <p:cNvPr id="145" name="Rectangle 145"/>
          <p:cNvSpPr/>
          <p:nvPr/>
        </p:nvSpPr>
        <p:spPr>
          <a:xfrm>
            <a:off x="4477245" y="4168556"/>
            <a:ext cx="1164707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Headquar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4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 in</a:t>
            </a:r>
          </a:p>
        </p:txBody>
      </p:sp>
      <p:sp>
        <p:nvSpPr>
          <p:cNvPr id="146" name="Rectangle 146"/>
          <p:cNvSpPr/>
          <p:nvPr/>
        </p:nvSpPr>
        <p:spPr>
          <a:xfrm>
            <a:off x="4796417" y="4763927"/>
            <a:ext cx="529342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Finland</a:t>
            </a:r>
          </a:p>
        </p:txBody>
      </p:sp>
      <p:sp>
        <p:nvSpPr>
          <p:cNvPr id="147" name="Rectangle 147"/>
          <p:cNvSpPr/>
          <p:nvPr/>
        </p:nvSpPr>
        <p:spPr>
          <a:xfrm>
            <a:off x="4720672" y="4349700"/>
            <a:ext cx="607161" cy="5076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Oulu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5624103" y="5066361"/>
            <a:ext cx="1073555" cy="114662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8133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Offices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in </a:t>
            </a:r>
          </a:p>
          <a:p>
            <a:pPr marL="220923" marR="0" lvl="0" indent="0" defTabSz="914400" eaLnBrk="1" fontAlgn="auto" latinLnBrk="0" hangingPunct="1">
              <a:lnSpc>
                <a:spcPts val="17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Finland, </a:t>
            </a:r>
          </a:p>
          <a:p>
            <a:pPr marL="0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Germa</a:t>
            </a:r>
            <a:r>
              <a:rPr kumimoji="0" lang="fi-FI" sz="1403" b="1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n</a:t>
            </a:r>
            <a:r>
              <a:rPr kumimoji="0" lang="fi-FI" sz="1403" b="1" i="0" u="none" strike="noStrike" kern="0" cap="none" spc="-9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y</a:t>
            </a: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,</a:t>
            </a:r>
            <a:r>
              <a:rPr kumimoji="0" lang="fi-FI" sz="1403" b="1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 </a:t>
            </a: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 US, </a:t>
            </a:r>
          </a:p>
          <a:p>
            <a:pPr marL="92898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</a:t>
            </a:r>
            <a:r>
              <a:rPr kumimoji="0" lang="fi-FI" sz="1403" b="1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e</a:t>
            </a: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xi</a:t>
            </a:r>
            <a:r>
              <a:rPr kumimoji="0" lang="fi-FI" sz="1403" b="1" i="0" u="none" strike="noStrike" kern="0" cap="none" spc="-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c</a:t>
            </a:r>
            <a:r>
              <a:rPr kumimoji="0" lang="fi-FI" sz="1403" b="1" i="0" u="none" strike="noStrike" kern="0" cap="none" spc="3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o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and </a:t>
            </a:r>
          </a:p>
          <a:p>
            <a:pPr marL="147817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Sin</a:t>
            </a:r>
            <a:r>
              <a:rPr kumimoji="0" lang="fi-FI" sz="1403" b="1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g</a:t>
            </a:r>
            <a:r>
              <a:rPr kumimoji="0" lang="fi-FI" sz="14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apore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7887656" y="2641533"/>
            <a:ext cx="656405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-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sales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7936155" y="3319103"/>
            <a:ext cx="535316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in 2021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7583613" y="2678300"/>
            <a:ext cx="1238099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86.9</a:t>
            </a:r>
            <a:r>
              <a:rPr kumimoji="0" lang="fi-FI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M€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380079" y="6467574"/>
            <a:ext cx="85766" cy="2817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1" b="1" i="0" u="none" strike="noStrike" kern="0" cap="none" spc="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Bold"/>
              </a:rPr>
              <a:t>2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11089598" y="2687630"/>
            <a:ext cx="564237" cy="7615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47</a:t>
            </a:r>
            <a:r>
              <a:rPr kumimoji="0" lang="fi-FI" sz="2418" b="0" i="0" u="none" strike="noStrike" kern="0" cap="none" spc="0" normalizeH="0" baseline="75187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*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10998032" y="2641533"/>
            <a:ext cx="753458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NPS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403" b="0" i="0" u="none" strike="noStrike" kern="0" cap="none" spc="-1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11081123" y="3319103"/>
            <a:ext cx="575061" cy="2862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in 2022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15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7" name="Picture 10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158" name="Freeform 158"/>
          <p:cNvSpPr/>
          <p:nvPr/>
        </p:nvSpPr>
        <p:spPr>
          <a:xfrm>
            <a:off x="540258" y="645415"/>
            <a:ext cx="9780460" cy="0"/>
          </a:xfrm>
          <a:custGeom>
            <a:avLst/>
            <a:gdLst/>
            <a:ahLst/>
            <a:cxnLst/>
            <a:rect l="0" t="0" r="0" b="0"/>
            <a:pathLst>
              <a:path w="9780460">
                <a:moveTo>
                  <a:pt x="0" y="0"/>
                </a:moveTo>
                <a:lnTo>
                  <a:pt x="9780460" y="0"/>
                </a:lnTo>
              </a:path>
            </a:pathLst>
          </a:custGeom>
          <a:noFill/>
          <a:ln w="31750" cap="flat" cmpd="sng">
            <a:solidFill>
              <a:srgbClr val="6A96D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59" name="Picture 15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60" name="Freeform 160"/>
          <p:cNvSpPr/>
          <p:nvPr/>
        </p:nvSpPr>
        <p:spPr>
          <a:xfrm>
            <a:off x="0" y="3048"/>
            <a:ext cx="12192000" cy="6854952"/>
          </a:xfrm>
          <a:custGeom>
            <a:avLst/>
            <a:gdLst/>
            <a:ahLst/>
            <a:cxnLst/>
            <a:rect l="0" t="0" r="0" b="0"/>
            <a:pathLst>
              <a:path w="12192000" h="6854952">
                <a:moveTo>
                  <a:pt x="0" y="6854952"/>
                </a:moveTo>
                <a:lnTo>
                  <a:pt x="12192000" y="6854952"/>
                </a:lnTo>
                <a:lnTo>
                  <a:pt x="12192000" y="0"/>
                </a:lnTo>
                <a:lnTo>
                  <a:pt x="0" y="0"/>
                </a:lnTo>
                <a:lnTo>
                  <a:pt x="0" y="6854952"/>
                </a:lnTo>
                <a:close/>
              </a:path>
            </a:pathLst>
          </a:custGeom>
          <a:solidFill>
            <a:srgbClr val="264B7B">
              <a:alpha val="6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1" name="Picture 16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9104" y="193041"/>
            <a:ext cx="7721600" cy="6664959"/>
          </a:xfrm>
          <a:prstGeom prst="rect">
            <a:avLst/>
          </a:prstGeom>
          <a:noFill/>
        </p:spPr>
      </p:pic>
      <p:pic>
        <p:nvPicPr>
          <p:cNvPr id="162" name="Picture 16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4104" y="3311289"/>
            <a:ext cx="615454" cy="383006"/>
          </a:xfrm>
          <a:prstGeom prst="rect">
            <a:avLst/>
          </a:prstGeom>
          <a:noFill/>
        </p:spPr>
      </p:pic>
      <p:pic>
        <p:nvPicPr>
          <p:cNvPr id="163" name="Picture 16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5592" y="2678007"/>
            <a:ext cx="617628" cy="531846"/>
          </a:xfrm>
          <a:prstGeom prst="rect">
            <a:avLst/>
          </a:prstGeom>
          <a:noFill/>
        </p:spPr>
      </p:pic>
      <p:pic>
        <p:nvPicPr>
          <p:cNvPr id="164" name="Picture 16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6597" y="2167525"/>
            <a:ext cx="611507" cy="568738"/>
          </a:xfrm>
          <a:prstGeom prst="rect">
            <a:avLst/>
          </a:prstGeom>
          <a:noFill/>
        </p:spPr>
      </p:pic>
      <p:pic>
        <p:nvPicPr>
          <p:cNvPr id="165" name="Picture 165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7757" y="1719183"/>
            <a:ext cx="554113" cy="558038"/>
          </a:xfrm>
          <a:prstGeom prst="rect">
            <a:avLst/>
          </a:prstGeom>
          <a:noFill/>
        </p:spPr>
      </p:pic>
      <p:pic>
        <p:nvPicPr>
          <p:cNvPr id="166" name="Picture 166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558" y="1396154"/>
            <a:ext cx="564064" cy="612265"/>
          </a:xfrm>
          <a:prstGeom prst="rect">
            <a:avLst/>
          </a:prstGeom>
          <a:noFill/>
        </p:spPr>
      </p:pic>
      <p:pic>
        <p:nvPicPr>
          <p:cNvPr id="167" name="Picture 167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8439" y="1028700"/>
            <a:ext cx="2087360" cy="736370"/>
          </a:xfrm>
          <a:prstGeom prst="rect">
            <a:avLst/>
          </a:prstGeom>
          <a:noFill/>
        </p:spPr>
      </p:pic>
      <p:pic>
        <p:nvPicPr>
          <p:cNvPr id="168" name="Picture 168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6739" y="1316511"/>
            <a:ext cx="1924860" cy="4741389"/>
          </a:xfrm>
          <a:prstGeom prst="rect">
            <a:avLst/>
          </a:prstGeom>
          <a:noFill/>
        </p:spPr>
      </p:pic>
      <p:pic>
        <p:nvPicPr>
          <p:cNvPr id="169" name="Picture 169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9816" y="6728460"/>
            <a:ext cx="466343" cy="129539"/>
          </a:xfrm>
          <a:prstGeom prst="rect">
            <a:avLst/>
          </a:prstGeom>
          <a:noFill/>
        </p:spPr>
      </p:pic>
      <p:pic>
        <p:nvPicPr>
          <p:cNvPr id="170" name="Picture 170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9258" y="5714184"/>
            <a:ext cx="488403" cy="621322"/>
          </a:xfrm>
          <a:prstGeom prst="rect">
            <a:avLst/>
          </a:prstGeom>
          <a:noFill/>
        </p:spPr>
      </p:pic>
      <p:pic>
        <p:nvPicPr>
          <p:cNvPr id="171" name="Picture 171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747" y="6595872"/>
            <a:ext cx="484631" cy="262127"/>
          </a:xfrm>
          <a:prstGeom prst="rect">
            <a:avLst/>
          </a:prstGeom>
          <a:noFill/>
        </p:spPr>
      </p:pic>
      <p:pic>
        <p:nvPicPr>
          <p:cNvPr id="172" name="Picture 172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5137" y="5850976"/>
            <a:ext cx="505937" cy="616970"/>
          </a:xfrm>
          <a:prstGeom prst="rect">
            <a:avLst/>
          </a:prstGeom>
          <a:noFill/>
        </p:spPr>
      </p:pic>
      <p:pic>
        <p:nvPicPr>
          <p:cNvPr id="173" name="Picture 17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3203" y="6550153"/>
            <a:ext cx="469391" cy="307847"/>
          </a:xfrm>
          <a:prstGeom prst="rect">
            <a:avLst/>
          </a:prstGeom>
          <a:noFill/>
        </p:spPr>
      </p:pic>
      <p:pic>
        <p:nvPicPr>
          <p:cNvPr id="174" name="Picture 174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2742" y="5900244"/>
            <a:ext cx="490293" cy="613550"/>
          </a:xfrm>
          <a:prstGeom prst="rect">
            <a:avLst/>
          </a:prstGeom>
          <a:noFill/>
        </p:spPr>
      </p:pic>
      <p:pic>
        <p:nvPicPr>
          <p:cNvPr id="175" name="Picture 175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6944" y="6609589"/>
            <a:ext cx="484631" cy="248411"/>
          </a:xfrm>
          <a:prstGeom prst="rect">
            <a:avLst/>
          </a:prstGeom>
          <a:noFill/>
        </p:spPr>
      </p:pic>
      <p:pic>
        <p:nvPicPr>
          <p:cNvPr id="176" name="Picture 176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6526" y="5838018"/>
            <a:ext cx="506807" cy="616228"/>
          </a:xfrm>
          <a:prstGeom prst="rect">
            <a:avLst/>
          </a:prstGeom>
          <a:noFill/>
        </p:spPr>
      </p:pic>
      <p:pic>
        <p:nvPicPr>
          <p:cNvPr id="177" name="Picture 177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0307" y="6803136"/>
            <a:ext cx="414527" cy="54863"/>
          </a:xfrm>
          <a:prstGeom prst="rect">
            <a:avLst/>
          </a:prstGeom>
          <a:noFill/>
        </p:spPr>
      </p:pic>
      <p:pic>
        <p:nvPicPr>
          <p:cNvPr id="178" name="Picture 178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8468" y="5654049"/>
            <a:ext cx="437260" cy="607606"/>
          </a:xfrm>
          <a:prstGeom prst="rect">
            <a:avLst/>
          </a:prstGeom>
          <a:noFill/>
        </p:spPr>
      </p:pic>
      <p:pic>
        <p:nvPicPr>
          <p:cNvPr id="179" name="Picture 179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8171" y="5387504"/>
            <a:ext cx="492785" cy="571487"/>
          </a:xfrm>
          <a:prstGeom prst="rect">
            <a:avLst/>
          </a:prstGeom>
          <a:noFill/>
        </p:spPr>
      </p:pic>
      <p:pic>
        <p:nvPicPr>
          <p:cNvPr id="180" name="Picture 180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6811" y="5039509"/>
            <a:ext cx="562927" cy="552411"/>
          </a:xfrm>
          <a:prstGeom prst="rect">
            <a:avLst/>
          </a:prstGeom>
          <a:noFill/>
        </p:spPr>
      </p:pic>
      <p:pic>
        <p:nvPicPr>
          <p:cNvPr id="181" name="Picture 181"/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3155" y="4603999"/>
            <a:ext cx="613834" cy="558739"/>
          </a:xfrm>
          <a:prstGeom prst="rect">
            <a:avLst/>
          </a:prstGeom>
          <a:noFill/>
        </p:spPr>
      </p:pic>
      <p:pic>
        <p:nvPicPr>
          <p:cNvPr id="182" name="Picture 182"/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2539" y="4159480"/>
            <a:ext cx="625551" cy="450926"/>
          </a:xfrm>
          <a:prstGeom prst="rect">
            <a:avLst/>
          </a:prstGeom>
          <a:noFill/>
        </p:spPr>
      </p:pic>
      <p:sp>
        <p:nvSpPr>
          <p:cNvPr id="183" name="Freeform 183"/>
          <p:cNvSpPr/>
          <p:nvPr/>
        </p:nvSpPr>
        <p:spPr>
          <a:xfrm>
            <a:off x="500633" y="631698"/>
            <a:ext cx="9772929" cy="0"/>
          </a:xfrm>
          <a:custGeom>
            <a:avLst/>
            <a:gdLst/>
            <a:ahLst/>
            <a:cxnLst/>
            <a:rect l="0" t="0" r="0" b="0"/>
            <a:pathLst>
              <a:path w="9772929">
                <a:moveTo>
                  <a:pt x="0" y="0"/>
                </a:moveTo>
                <a:lnTo>
                  <a:pt x="9772929" y="0"/>
                </a:lnTo>
              </a:path>
            </a:pathLst>
          </a:custGeom>
          <a:noFill/>
          <a:ln w="28575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4" name="Picture 102"/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pic>
        <p:nvPicPr>
          <p:cNvPr id="185" name="Picture 185"/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184" y="895604"/>
            <a:ext cx="2657347" cy="2186431"/>
          </a:xfrm>
          <a:prstGeom prst="rect">
            <a:avLst/>
          </a:prstGeom>
          <a:noFill/>
        </p:spPr>
      </p:pic>
      <p:sp>
        <p:nvSpPr>
          <p:cNvPr id="186" name="Freeform 186"/>
          <p:cNvSpPr/>
          <p:nvPr/>
        </p:nvSpPr>
        <p:spPr>
          <a:xfrm>
            <a:off x="4770914" y="894017"/>
            <a:ext cx="2663888" cy="2189607"/>
          </a:xfrm>
          <a:custGeom>
            <a:avLst/>
            <a:gdLst/>
            <a:ahLst/>
            <a:cxnLst/>
            <a:rect l="0" t="0" r="0" b="0"/>
            <a:pathLst>
              <a:path w="2663888" h="2189607">
                <a:moveTo>
                  <a:pt x="547395" y="0"/>
                </a:moveTo>
                <a:lnTo>
                  <a:pt x="2116492" y="0"/>
                </a:lnTo>
                <a:lnTo>
                  <a:pt x="2663888" y="1094803"/>
                </a:lnTo>
                <a:lnTo>
                  <a:pt x="2116492" y="2189607"/>
                </a:lnTo>
                <a:lnTo>
                  <a:pt x="547395" y="2189607"/>
                </a:lnTo>
                <a:lnTo>
                  <a:pt x="0" y="1094803"/>
                </a:lnTo>
                <a:lnTo>
                  <a:pt x="547395" y="0"/>
                </a:lnTo>
                <a:close/>
                <a:moveTo>
                  <a:pt x="547395" y="0"/>
                </a:moveTo>
              </a:path>
            </a:pathLst>
          </a:custGeom>
          <a:noFill/>
          <a:ln w="2857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" name="Freeform 187"/>
          <p:cNvSpPr/>
          <p:nvPr/>
        </p:nvSpPr>
        <p:spPr>
          <a:xfrm>
            <a:off x="4956047" y="1021082"/>
            <a:ext cx="2293620" cy="1935478"/>
          </a:xfrm>
          <a:custGeom>
            <a:avLst/>
            <a:gdLst/>
            <a:ahLst/>
            <a:cxnLst/>
            <a:rect l="0" t="0" r="0" b="0"/>
            <a:pathLst>
              <a:path w="2293620" h="1935478">
                <a:moveTo>
                  <a:pt x="0" y="967739"/>
                </a:moveTo>
                <a:lnTo>
                  <a:pt x="483869" y="0"/>
                </a:lnTo>
                <a:lnTo>
                  <a:pt x="1809750" y="0"/>
                </a:lnTo>
                <a:lnTo>
                  <a:pt x="2293620" y="967739"/>
                </a:lnTo>
                <a:lnTo>
                  <a:pt x="1809750" y="1935478"/>
                </a:lnTo>
                <a:lnTo>
                  <a:pt x="483869" y="1935478"/>
                </a:lnTo>
                <a:lnTo>
                  <a:pt x="0" y="967739"/>
                </a:lnTo>
                <a:close/>
                <a:moveTo>
                  <a:pt x="0" y="967739"/>
                </a:moveTo>
              </a:path>
            </a:pathLst>
          </a:custGeom>
          <a:noFill/>
          <a:ln w="9525" cap="flat" cmpd="sng">
            <a:solidFill>
              <a:srgbClr val="A9C2E5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8" name="Picture 188"/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3423" y="2623821"/>
            <a:ext cx="2658871" cy="2186431"/>
          </a:xfrm>
          <a:prstGeom prst="rect">
            <a:avLst/>
          </a:prstGeom>
          <a:noFill/>
        </p:spPr>
      </p:pic>
      <p:sp>
        <p:nvSpPr>
          <p:cNvPr id="189" name="Freeform 189"/>
          <p:cNvSpPr/>
          <p:nvPr/>
        </p:nvSpPr>
        <p:spPr>
          <a:xfrm>
            <a:off x="2500144" y="2622233"/>
            <a:ext cx="2665425" cy="2189607"/>
          </a:xfrm>
          <a:custGeom>
            <a:avLst/>
            <a:gdLst/>
            <a:ahLst/>
            <a:cxnLst/>
            <a:rect l="0" t="0" r="0" b="0"/>
            <a:pathLst>
              <a:path w="2665425" h="2189607">
                <a:moveTo>
                  <a:pt x="547408" y="0"/>
                </a:moveTo>
                <a:lnTo>
                  <a:pt x="2118029" y="0"/>
                </a:lnTo>
                <a:lnTo>
                  <a:pt x="2665425" y="1094803"/>
                </a:lnTo>
                <a:lnTo>
                  <a:pt x="2118029" y="2189607"/>
                </a:lnTo>
                <a:lnTo>
                  <a:pt x="547408" y="2189607"/>
                </a:lnTo>
                <a:lnTo>
                  <a:pt x="0" y="1094803"/>
                </a:lnTo>
                <a:lnTo>
                  <a:pt x="547408" y="0"/>
                </a:lnTo>
                <a:close/>
                <a:moveTo>
                  <a:pt x="547408" y="0"/>
                </a:moveTo>
              </a:path>
            </a:pathLst>
          </a:custGeom>
          <a:noFill/>
          <a:ln w="2857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" name="Freeform 190"/>
          <p:cNvSpPr/>
          <p:nvPr/>
        </p:nvSpPr>
        <p:spPr>
          <a:xfrm>
            <a:off x="2686811" y="2749296"/>
            <a:ext cx="2292095" cy="1935478"/>
          </a:xfrm>
          <a:custGeom>
            <a:avLst/>
            <a:gdLst/>
            <a:ahLst/>
            <a:cxnLst/>
            <a:rect l="0" t="0" r="0" b="0"/>
            <a:pathLst>
              <a:path w="2292095" h="1935478">
                <a:moveTo>
                  <a:pt x="0" y="967739"/>
                </a:moveTo>
                <a:lnTo>
                  <a:pt x="483869" y="0"/>
                </a:lnTo>
                <a:lnTo>
                  <a:pt x="1808226" y="0"/>
                </a:lnTo>
                <a:lnTo>
                  <a:pt x="2292095" y="967739"/>
                </a:lnTo>
                <a:lnTo>
                  <a:pt x="1808226" y="1935478"/>
                </a:lnTo>
                <a:lnTo>
                  <a:pt x="483869" y="1935478"/>
                </a:lnTo>
                <a:lnTo>
                  <a:pt x="0" y="967739"/>
                </a:lnTo>
                <a:close/>
                <a:moveTo>
                  <a:pt x="0" y="967739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1" name="Picture 191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0655" y="4352036"/>
            <a:ext cx="2658872" cy="2186431"/>
          </a:xfrm>
          <a:prstGeom prst="rect">
            <a:avLst/>
          </a:prstGeom>
          <a:noFill/>
        </p:spPr>
      </p:pic>
      <p:sp>
        <p:nvSpPr>
          <p:cNvPr id="192" name="Freeform 192"/>
          <p:cNvSpPr/>
          <p:nvPr/>
        </p:nvSpPr>
        <p:spPr>
          <a:xfrm>
            <a:off x="4737432" y="4350449"/>
            <a:ext cx="2665322" cy="2189607"/>
          </a:xfrm>
          <a:custGeom>
            <a:avLst/>
            <a:gdLst/>
            <a:ahLst/>
            <a:cxnLst/>
            <a:rect l="0" t="0" r="0" b="0"/>
            <a:pathLst>
              <a:path w="2665322" h="2189607">
                <a:moveTo>
                  <a:pt x="539470" y="0"/>
                </a:moveTo>
                <a:lnTo>
                  <a:pt x="2125852" y="0"/>
                </a:lnTo>
                <a:lnTo>
                  <a:pt x="2665322" y="1094803"/>
                </a:lnTo>
                <a:lnTo>
                  <a:pt x="2125852" y="2189607"/>
                </a:lnTo>
                <a:lnTo>
                  <a:pt x="539470" y="2189607"/>
                </a:lnTo>
                <a:lnTo>
                  <a:pt x="0" y="1094803"/>
                </a:lnTo>
                <a:lnTo>
                  <a:pt x="539470" y="0"/>
                </a:lnTo>
                <a:close/>
                <a:moveTo>
                  <a:pt x="539470" y="0"/>
                </a:moveTo>
              </a:path>
            </a:pathLst>
          </a:custGeom>
          <a:noFill/>
          <a:ln w="2857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" name="Freeform 193"/>
          <p:cNvSpPr/>
          <p:nvPr/>
        </p:nvSpPr>
        <p:spPr>
          <a:xfrm>
            <a:off x="4901184" y="4509518"/>
            <a:ext cx="2325623" cy="1935478"/>
          </a:xfrm>
          <a:custGeom>
            <a:avLst/>
            <a:gdLst/>
            <a:ahLst/>
            <a:cxnLst/>
            <a:rect l="0" t="0" r="0" b="0"/>
            <a:pathLst>
              <a:path w="2325623" h="1935478">
                <a:moveTo>
                  <a:pt x="0" y="967739"/>
                </a:moveTo>
                <a:lnTo>
                  <a:pt x="494741" y="0"/>
                </a:lnTo>
                <a:lnTo>
                  <a:pt x="1830882" y="0"/>
                </a:lnTo>
                <a:lnTo>
                  <a:pt x="2325623" y="967739"/>
                </a:lnTo>
                <a:lnTo>
                  <a:pt x="1830882" y="1935478"/>
                </a:lnTo>
                <a:lnTo>
                  <a:pt x="494741" y="1935478"/>
                </a:lnTo>
                <a:lnTo>
                  <a:pt x="0" y="967739"/>
                </a:lnTo>
                <a:close/>
                <a:moveTo>
                  <a:pt x="0" y="967739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4" name="Picture 194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9036" y="2623821"/>
            <a:ext cx="2657347" cy="2186431"/>
          </a:xfrm>
          <a:prstGeom prst="rect">
            <a:avLst/>
          </a:prstGeom>
          <a:noFill/>
        </p:spPr>
      </p:pic>
      <p:sp>
        <p:nvSpPr>
          <p:cNvPr id="195" name="Freeform 195"/>
          <p:cNvSpPr/>
          <p:nvPr/>
        </p:nvSpPr>
        <p:spPr>
          <a:xfrm>
            <a:off x="7015768" y="2622233"/>
            <a:ext cx="2663888" cy="2189607"/>
          </a:xfrm>
          <a:custGeom>
            <a:avLst/>
            <a:gdLst/>
            <a:ahLst/>
            <a:cxnLst/>
            <a:rect l="0" t="0" r="0" b="0"/>
            <a:pathLst>
              <a:path w="2663888" h="2189607">
                <a:moveTo>
                  <a:pt x="547395" y="0"/>
                </a:moveTo>
                <a:lnTo>
                  <a:pt x="2116492" y="0"/>
                </a:lnTo>
                <a:lnTo>
                  <a:pt x="2663888" y="1094803"/>
                </a:lnTo>
                <a:lnTo>
                  <a:pt x="2116492" y="2189607"/>
                </a:lnTo>
                <a:lnTo>
                  <a:pt x="547395" y="2189607"/>
                </a:lnTo>
                <a:lnTo>
                  <a:pt x="0" y="1094803"/>
                </a:lnTo>
                <a:lnTo>
                  <a:pt x="547395" y="0"/>
                </a:lnTo>
                <a:close/>
                <a:moveTo>
                  <a:pt x="547395" y="0"/>
                </a:moveTo>
              </a:path>
            </a:pathLst>
          </a:custGeom>
          <a:noFill/>
          <a:ln w="2857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" name="Freeform 196"/>
          <p:cNvSpPr/>
          <p:nvPr/>
        </p:nvSpPr>
        <p:spPr>
          <a:xfrm>
            <a:off x="7191756" y="2776730"/>
            <a:ext cx="2272283" cy="1917192"/>
          </a:xfrm>
          <a:custGeom>
            <a:avLst/>
            <a:gdLst/>
            <a:ahLst/>
            <a:cxnLst/>
            <a:rect l="0" t="0" r="0" b="0"/>
            <a:pathLst>
              <a:path w="2272283" h="1917192">
                <a:moveTo>
                  <a:pt x="0" y="958596"/>
                </a:moveTo>
                <a:lnTo>
                  <a:pt x="479298" y="0"/>
                </a:lnTo>
                <a:lnTo>
                  <a:pt x="1792985" y="0"/>
                </a:lnTo>
                <a:lnTo>
                  <a:pt x="2272283" y="958596"/>
                </a:lnTo>
                <a:lnTo>
                  <a:pt x="1792985" y="1917192"/>
                </a:lnTo>
                <a:lnTo>
                  <a:pt x="479298" y="1917192"/>
                </a:lnTo>
                <a:lnTo>
                  <a:pt x="0" y="958596"/>
                </a:lnTo>
                <a:close/>
                <a:moveTo>
                  <a:pt x="0" y="958596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" name="Freeform 197"/>
          <p:cNvSpPr/>
          <p:nvPr/>
        </p:nvSpPr>
        <p:spPr>
          <a:xfrm>
            <a:off x="2514600" y="3268981"/>
            <a:ext cx="2645664" cy="900682"/>
          </a:xfrm>
          <a:custGeom>
            <a:avLst/>
            <a:gdLst/>
            <a:ahLst/>
            <a:cxnLst/>
            <a:rect l="0" t="0" r="0" b="0"/>
            <a:pathLst>
              <a:path w="2645664" h="900682">
                <a:moveTo>
                  <a:pt x="0" y="450341"/>
                </a:moveTo>
                <a:lnTo>
                  <a:pt x="214160" y="0"/>
                </a:lnTo>
                <a:lnTo>
                  <a:pt x="2431503" y="0"/>
                </a:lnTo>
                <a:lnTo>
                  <a:pt x="2645664" y="450341"/>
                </a:lnTo>
                <a:lnTo>
                  <a:pt x="2431503" y="900682"/>
                </a:lnTo>
                <a:lnTo>
                  <a:pt x="214160" y="900682"/>
                </a:lnTo>
                <a:close/>
                <a:moveTo>
                  <a:pt x="0" y="450341"/>
                </a:moveTo>
              </a:path>
            </a:pathLst>
          </a:custGeom>
          <a:solidFill>
            <a:srgbClr val="C5D7ED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" name="Freeform 198"/>
          <p:cNvSpPr/>
          <p:nvPr/>
        </p:nvSpPr>
        <p:spPr>
          <a:xfrm>
            <a:off x="2514600" y="3268981"/>
            <a:ext cx="2645664" cy="900682"/>
          </a:xfrm>
          <a:custGeom>
            <a:avLst/>
            <a:gdLst/>
            <a:ahLst/>
            <a:cxnLst/>
            <a:rect l="0" t="0" r="0" b="0"/>
            <a:pathLst>
              <a:path w="2645664" h="900682">
                <a:moveTo>
                  <a:pt x="0" y="450341"/>
                </a:moveTo>
                <a:lnTo>
                  <a:pt x="214160" y="0"/>
                </a:lnTo>
                <a:lnTo>
                  <a:pt x="2431503" y="0"/>
                </a:lnTo>
                <a:lnTo>
                  <a:pt x="2645664" y="450341"/>
                </a:lnTo>
                <a:lnTo>
                  <a:pt x="2431503" y="900682"/>
                </a:lnTo>
                <a:lnTo>
                  <a:pt x="214160" y="900682"/>
                </a:lnTo>
                <a:lnTo>
                  <a:pt x="0" y="450341"/>
                </a:lnTo>
                <a:close/>
                <a:moveTo>
                  <a:pt x="0" y="450341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" name="Freeform 199"/>
          <p:cNvSpPr/>
          <p:nvPr/>
        </p:nvSpPr>
        <p:spPr>
          <a:xfrm>
            <a:off x="4776215" y="1540766"/>
            <a:ext cx="2644139" cy="900682"/>
          </a:xfrm>
          <a:custGeom>
            <a:avLst/>
            <a:gdLst/>
            <a:ahLst/>
            <a:cxnLst/>
            <a:rect l="0" t="0" r="0" b="0"/>
            <a:pathLst>
              <a:path w="2644139" h="900682">
                <a:moveTo>
                  <a:pt x="0" y="450341"/>
                </a:moveTo>
                <a:lnTo>
                  <a:pt x="225170" y="0"/>
                </a:lnTo>
                <a:lnTo>
                  <a:pt x="2418969" y="0"/>
                </a:lnTo>
                <a:lnTo>
                  <a:pt x="2644139" y="450341"/>
                </a:lnTo>
                <a:lnTo>
                  <a:pt x="2418969" y="900682"/>
                </a:lnTo>
                <a:lnTo>
                  <a:pt x="225170" y="900682"/>
                </a:lnTo>
                <a:close/>
                <a:moveTo>
                  <a:pt x="0" y="450341"/>
                </a:moveTo>
              </a:path>
            </a:pathLst>
          </a:custGeom>
          <a:solidFill>
            <a:srgbClr val="C5D7ED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" name="Freeform 200"/>
          <p:cNvSpPr/>
          <p:nvPr/>
        </p:nvSpPr>
        <p:spPr>
          <a:xfrm>
            <a:off x="4776215" y="1540766"/>
            <a:ext cx="2644139" cy="900682"/>
          </a:xfrm>
          <a:custGeom>
            <a:avLst/>
            <a:gdLst/>
            <a:ahLst/>
            <a:cxnLst/>
            <a:rect l="0" t="0" r="0" b="0"/>
            <a:pathLst>
              <a:path w="2644139" h="900682">
                <a:moveTo>
                  <a:pt x="0" y="450341"/>
                </a:moveTo>
                <a:lnTo>
                  <a:pt x="225170" y="0"/>
                </a:lnTo>
                <a:lnTo>
                  <a:pt x="2418969" y="0"/>
                </a:lnTo>
                <a:lnTo>
                  <a:pt x="2644139" y="450341"/>
                </a:lnTo>
                <a:lnTo>
                  <a:pt x="2418969" y="900682"/>
                </a:lnTo>
                <a:lnTo>
                  <a:pt x="225170" y="900682"/>
                </a:lnTo>
                <a:lnTo>
                  <a:pt x="0" y="450341"/>
                </a:lnTo>
                <a:close/>
                <a:moveTo>
                  <a:pt x="0" y="450341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1" name="Freeform 201"/>
          <p:cNvSpPr/>
          <p:nvPr/>
        </p:nvSpPr>
        <p:spPr>
          <a:xfrm>
            <a:off x="4741164" y="4991100"/>
            <a:ext cx="2645664" cy="900682"/>
          </a:xfrm>
          <a:custGeom>
            <a:avLst/>
            <a:gdLst/>
            <a:ahLst/>
            <a:cxnLst/>
            <a:rect l="0" t="0" r="0" b="0"/>
            <a:pathLst>
              <a:path w="2645664" h="900682">
                <a:moveTo>
                  <a:pt x="0" y="450341"/>
                </a:moveTo>
                <a:lnTo>
                  <a:pt x="225056" y="0"/>
                </a:lnTo>
                <a:lnTo>
                  <a:pt x="2420607" y="0"/>
                </a:lnTo>
                <a:lnTo>
                  <a:pt x="2645664" y="450341"/>
                </a:lnTo>
                <a:lnTo>
                  <a:pt x="2420607" y="900682"/>
                </a:lnTo>
                <a:lnTo>
                  <a:pt x="225056" y="900682"/>
                </a:lnTo>
                <a:close/>
                <a:moveTo>
                  <a:pt x="0" y="450341"/>
                </a:moveTo>
              </a:path>
            </a:pathLst>
          </a:custGeom>
          <a:solidFill>
            <a:srgbClr val="C5D7ED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2" name="Freeform 202"/>
          <p:cNvSpPr/>
          <p:nvPr/>
        </p:nvSpPr>
        <p:spPr>
          <a:xfrm>
            <a:off x="4741164" y="4991100"/>
            <a:ext cx="2645664" cy="900682"/>
          </a:xfrm>
          <a:custGeom>
            <a:avLst/>
            <a:gdLst/>
            <a:ahLst/>
            <a:cxnLst/>
            <a:rect l="0" t="0" r="0" b="0"/>
            <a:pathLst>
              <a:path w="2645664" h="900682">
                <a:moveTo>
                  <a:pt x="0" y="450341"/>
                </a:moveTo>
                <a:lnTo>
                  <a:pt x="225056" y="0"/>
                </a:lnTo>
                <a:lnTo>
                  <a:pt x="2420607" y="0"/>
                </a:lnTo>
                <a:lnTo>
                  <a:pt x="2645664" y="450341"/>
                </a:lnTo>
                <a:lnTo>
                  <a:pt x="2420607" y="900682"/>
                </a:lnTo>
                <a:lnTo>
                  <a:pt x="225056" y="900682"/>
                </a:lnTo>
                <a:lnTo>
                  <a:pt x="0" y="450341"/>
                </a:lnTo>
                <a:close/>
                <a:moveTo>
                  <a:pt x="0" y="450341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3" name="Freeform 203"/>
          <p:cNvSpPr/>
          <p:nvPr/>
        </p:nvSpPr>
        <p:spPr>
          <a:xfrm>
            <a:off x="7031735" y="3265934"/>
            <a:ext cx="2645664" cy="899160"/>
          </a:xfrm>
          <a:custGeom>
            <a:avLst/>
            <a:gdLst/>
            <a:ahLst/>
            <a:cxnLst/>
            <a:rect l="0" t="0" r="0" b="0"/>
            <a:pathLst>
              <a:path w="2645664" h="899160">
                <a:moveTo>
                  <a:pt x="0" y="449580"/>
                </a:moveTo>
                <a:lnTo>
                  <a:pt x="213969" y="0"/>
                </a:lnTo>
                <a:lnTo>
                  <a:pt x="2431694" y="0"/>
                </a:lnTo>
                <a:lnTo>
                  <a:pt x="2645664" y="449580"/>
                </a:lnTo>
                <a:lnTo>
                  <a:pt x="2431694" y="899160"/>
                </a:lnTo>
                <a:lnTo>
                  <a:pt x="213969" y="899160"/>
                </a:lnTo>
                <a:close/>
                <a:moveTo>
                  <a:pt x="0" y="449580"/>
                </a:moveTo>
              </a:path>
            </a:pathLst>
          </a:custGeom>
          <a:solidFill>
            <a:srgbClr val="C5D7ED">
              <a:alpha val="89804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" name="Freeform 204"/>
          <p:cNvSpPr/>
          <p:nvPr/>
        </p:nvSpPr>
        <p:spPr>
          <a:xfrm>
            <a:off x="7031735" y="3265934"/>
            <a:ext cx="2645664" cy="899160"/>
          </a:xfrm>
          <a:custGeom>
            <a:avLst/>
            <a:gdLst/>
            <a:ahLst/>
            <a:cxnLst/>
            <a:rect l="0" t="0" r="0" b="0"/>
            <a:pathLst>
              <a:path w="2645664" h="899160">
                <a:moveTo>
                  <a:pt x="0" y="449580"/>
                </a:moveTo>
                <a:lnTo>
                  <a:pt x="213969" y="0"/>
                </a:lnTo>
                <a:lnTo>
                  <a:pt x="2431694" y="0"/>
                </a:lnTo>
                <a:lnTo>
                  <a:pt x="2645664" y="449580"/>
                </a:lnTo>
                <a:lnTo>
                  <a:pt x="2431694" y="899160"/>
                </a:lnTo>
                <a:lnTo>
                  <a:pt x="213969" y="899160"/>
                </a:lnTo>
                <a:lnTo>
                  <a:pt x="0" y="449580"/>
                </a:lnTo>
                <a:close/>
                <a:moveTo>
                  <a:pt x="0" y="449580"/>
                </a:moveTo>
              </a:path>
            </a:pathLst>
          </a:custGeom>
          <a:noFill/>
          <a:ln w="9525" cap="flat" cmpd="sng">
            <a:solidFill>
              <a:srgbClr val="C5D7ED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" name="Freeform 205"/>
          <p:cNvSpPr/>
          <p:nvPr/>
        </p:nvSpPr>
        <p:spPr>
          <a:xfrm>
            <a:off x="7292340" y="1545336"/>
            <a:ext cx="403859" cy="900683"/>
          </a:xfrm>
          <a:custGeom>
            <a:avLst/>
            <a:gdLst/>
            <a:ahLst/>
            <a:cxnLst/>
            <a:rect l="0" t="0" r="0" b="0"/>
            <a:pathLst>
              <a:path w="403859" h="900683">
                <a:moveTo>
                  <a:pt x="0" y="0"/>
                </a:moveTo>
                <a:lnTo>
                  <a:pt x="169214" y="0"/>
                </a:lnTo>
                <a:lnTo>
                  <a:pt x="403859" y="450341"/>
                </a:lnTo>
                <a:lnTo>
                  <a:pt x="169214" y="900683"/>
                </a:lnTo>
                <a:lnTo>
                  <a:pt x="0" y="900683"/>
                </a:lnTo>
                <a:lnTo>
                  <a:pt x="234645" y="450341"/>
                </a:lnTo>
                <a:close/>
                <a:moveTo>
                  <a:pt x="0" y="0"/>
                </a:move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" name="Freeform 206"/>
          <p:cNvSpPr/>
          <p:nvPr/>
        </p:nvSpPr>
        <p:spPr>
          <a:xfrm>
            <a:off x="9538716" y="3268980"/>
            <a:ext cx="403859" cy="900683"/>
          </a:xfrm>
          <a:custGeom>
            <a:avLst/>
            <a:gdLst/>
            <a:ahLst/>
            <a:cxnLst/>
            <a:rect l="0" t="0" r="0" b="0"/>
            <a:pathLst>
              <a:path w="403859" h="900683">
                <a:moveTo>
                  <a:pt x="0" y="0"/>
                </a:moveTo>
                <a:lnTo>
                  <a:pt x="169214" y="0"/>
                </a:lnTo>
                <a:lnTo>
                  <a:pt x="403859" y="450341"/>
                </a:lnTo>
                <a:lnTo>
                  <a:pt x="169214" y="900683"/>
                </a:lnTo>
                <a:lnTo>
                  <a:pt x="0" y="900683"/>
                </a:lnTo>
                <a:lnTo>
                  <a:pt x="234645" y="450341"/>
                </a:lnTo>
                <a:close/>
                <a:moveTo>
                  <a:pt x="0" y="0"/>
                </a:move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Freeform 207"/>
          <p:cNvSpPr/>
          <p:nvPr/>
        </p:nvSpPr>
        <p:spPr>
          <a:xfrm>
            <a:off x="4479036" y="4988052"/>
            <a:ext cx="403859" cy="900683"/>
          </a:xfrm>
          <a:custGeom>
            <a:avLst/>
            <a:gdLst/>
            <a:ahLst/>
            <a:cxnLst/>
            <a:rect l="0" t="0" r="0" b="0"/>
            <a:pathLst>
              <a:path w="403859" h="900683">
                <a:moveTo>
                  <a:pt x="403859" y="0"/>
                </a:moveTo>
                <a:lnTo>
                  <a:pt x="234645" y="0"/>
                </a:lnTo>
                <a:lnTo>
                  <a:pt x="0" y="450341"/>
                </a:lnTo>
                <a:lnTo>
                  <a:pt x="234645" y="900683"/>
                </a:lnTo>
                <a:lnTo>
                  <a:pt x="403859" y="900683"/>
                </a:lnTo>
                <a:lnTo>
                  <a:pt x="169214" y="450341"/>
                </a:lnTo>
                <a:close/>
                <a:moveTo>
                  <a:pt x="403859" y="0"/>
                </a:move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8" name="Freeform 208"/>
          <p:cNvSpPr/>
          <p:nvPr/>
        </p:nvSpPr>
        <p:spPr>
          <a:xfrm>
            <a:off x="2243328" y="3264409"/>
            <a:ext cx="403859" cy="900683"/>
          </a:xfrm>
          <a:custGeom>
            <a:avLst/>
            <a:gdLst/>
            <a:ahLst/>
            <a:cxnLst/>
            <a:rect l="0" t="0" r="0" b="0"/>
            <a:pathLst>
              <a:path w="403859" h="900683">
                <a:moveTo>
                  <a:pt x="403859" y="0"/>
                </a:moveTo>
                <a:lnTo>
                  <a:pt x="234645" y="0"/>
                </a:lnTo>
                <a:lnTo>
                  <a:pt x="0" y="450341"/>
                </a:lnTo>
                <a:lnTo>
                  <a:pt x="234645" y="900683"/>
                </a:lnTo>
                <a:lnTo>
                  <a:pt x="403859" y="900683"/>
                </a:lnTo>
                <a:lnTo>
                  <a:pt x="169214" y="450341"/>
                </a:lnTo>
                <a:close/>
                <a:moveTo>
                  <a:pt x="403859" y="0"/>
                </a:moveTo>
              </a:path>
            </a:pathLst>
          </a:custGeom>
          <a:solidFill>
            <a:srgbClr val="FFFFFF">
              <a:alpha val="10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9" name="Picture 209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3820" y="1835659"/>
            <a:ext cx="3757656" cy="3759733"/>
          </a:xfrm>
          <a:prstGeom prst="rect">
            <a:avLst/>
          </a:prstGeom>
          <a:noFill/>
        </p:spPr>
      </p:pic>
      <p:pic>
        <p:nvPicPr>
          <p:cNvPr id="210" name="Picture 210"/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81471" y="3151633"/>
            <a:ext cx="897636" cy="899159"/>
          </a:xfrm>
          <a:prstGeom prst="rect">
            <a:avLst/>
          </a:prstGeom>
          <a:noFill/>
        </p:spPr>
      </p:pic>
      <p:pic>
        <p:nvPicPr>
          <p:cNvPr id="211" name="Picture 211"/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07379" y="3177541"/>
            <a:ext cx="790955" cy="792480"/>
          </a:xfrm>
          <a:prstGeom prst="rect">
            <a:avLst/>
          </a:prstGeom>
          <a:noFill/>
        </p:spPr>
      </p:pic>
      <p:sp>
        <p:nvSpPr>
          <p:cNvPr id="212" name="Rectangle 212"/>
          <p:cNvSpPr/>
          <p:nvPr/>
        </p:nvSpPr>
        <p:spPr>
          <a:xfrm>
            <a:off x="528011" y="165378"/>
            <a:ext cx="1972490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fi-FI" sz="1871" b="0" i="0" u="none" strike="noStrike" kern="0" cap="none" spc="-10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duc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871" b="0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nd</a:t>
            </a:r>
            <a:r>
              <a:rPr kumimoji="0" lang="fi-FI" sz="1871" b="0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6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7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 </a:t>
            </a:r>
          </a:p>
        </p:txBody>
      </p:sp>
      <p:sp>
        <p:nvSpPr>
          <p:cNvPr id="213" name="Rectangle 213"/>
          <p:cNvSpPr/>
          <p:nvPr/>
        </p:nvSpPr>
        <p:spPr>
          <a:xfrm>
            <a:off x="480199" y="658061"/>
            <a:ext cx="3174088" cy="182779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0" i="0" u="none" strike="noStrike" kern="0" cap="none" spc="-2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Co</a:t>
            </a:r>
            <a:r>
              <a:rPr kumimoji="0" lang="fi-FI" sz="5400" b="0" i="0" u="none" strike="noStrike" kern="0" cap="none" spc="-2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nn</a:t>
            </a:r>
            <a:r>
              <a:rPr kumimoji="0" lang="fi-FI" sz="5400" b="0" i="0" u="none" strike="noStrike" kern="0" cap="none" spc="-2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5400" b="0" i="0" u="none" strike="noStrike" kern="0" cap="none" spc="-2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5400" b="0" i="0" u="none" strike="noStrike" kern="0" cap="none" spc="-2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5400" b="0" i="0" u="none" strike="noStrike" kern="0" cap="none" spc="-2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54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v</a:t>
            </a:r>
            <a:r>
              <a:rPr kumimoji="0" lang="fi-FI" sz="5400" b="0" i="0" u="none" strike="noStrike" kern="0" cap="none" spc="-28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5400" b="0" i="0" u="none" strike="noStrike" kern="0" cap="none" spc="-2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5400" b="0" i="0" u="none" strike="noStrike" kern="0" cap="none" spc="-2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y </a:t>
            </a:r>
          </a:p>
          <a:p>
            <a:pPr marL="0" marR="0" lvl="0" indent="0" defTabSz="914400" eaLnBrk="1" fontAlgn="auto" latinLnBrk="0" hangingPunct="1">
              <a:lnSpc>
                <a:spcPts val="6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0" i="0" u="none" strike="noStrike" kern="0" cap="none" spc="-2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En</a:t>
            </a:r>
            <a:r>
              <a:rPr kumimoji="0" lang="fi-FI" sz="54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ab</a:t>
            </a:r>
            <a:r>
              <a:rPr kumimoji="0" lang="fi-FI" sz="5400" b="0" i="0" u="none" strike="noStrike" kern="0" cap="none" spc="-2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l</a:t>
            </a:r>
            <a:r>
              <a:rPr kumimoji="0" lang="fi-FI" sz="5400" b="0" i="0" u="none" strike="noStrike" kern="0" cap="none" spc="-2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ed</a:t>
            </a:r>
          </a:p>
        </p:txBody>
      </p:sp>
      <p:sp>
        <p:nvSpPr>
          <p:cNvPr id="214" name="Rectangle 214"/>
          <p:cNvSpPr/>
          <p:nvPr/>
        </p:nvSpPr>
        <p:spPr>
          <a:xfrm>
            <a:off x="380154" y="6467574"/>
            <a:ext cx="1885569" cy="2817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258" algn="l"/>
              </a:tabLst>
              <a:defRPr/>
            </a:pPr>
            <a:r>
              <a:rPr kumimoji="0" lang="fi-FI" sz="1331" b="1" i="0" u="none" strike="noStrike" kern="0" cap="none" spc="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Bold"/>
              </a:rPr>
              <a:t>3	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Bi</a:t>
            </a:r>
            <a:r>
              <a:rPr kumimoji="0" lang="fi-FI" sz="1331" b="0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tium 2022 | Public</a:t>
            </a:r>
          </a:p>
        </p:txBody>
      </p:sp>
      <p:sp>
        <p:nvSpPr>
          <p:cNvPr id="215" name="Rectangle 215"/>
          <p:cNvSpPr/>
          <p:nvPr/>
        </p:nvSpPr>
        <p:spPr>
          <a:xfrm>
            <a:off x="2883757" y="3250359"/>
            <a:ext cx="1918989" cy="8444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44779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ec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</a:t>
            </a:r>
            <a:r>
              <a:rPr kumimoji="0" lang="fi-FI" sz="2400" b="0" i="0" u="none" strike="noStrike" kern="0" cap="none" spc="-1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400" b="0" i="0" u="none" strike="noStrike" kern="0" cap="none" spc="-13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400" b="0" i="0" u="none" strike="noStrike" kern="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il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 </a:t>
            </a:r>
          </a:p>
          <a:p>
            <a:pPr marL="0" marR="0" lvl="0" indent="0" defTabSz="914400" eaLnBrk="1" fontAlgn="auto" latinLnBrk="0" hangingPunct="1">
              <a:lnSpc>
                <a:spcPts val="27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mm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un</a:t>
            </a:r>
            <a:r>
              <a:rPr kumimoji="0" lang="fi-FI" sz="2400" b="0" i="0" u="none" strike="noStrike" kern="0" cap="none" spc="-10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2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1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400" b="0" i="0" u="none" strike="noStrike" kern="0" cap="none" spc="-10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ns</a:t>
            </a:r>
          </a:p>
        </p:txBody>
      </p:sp>
      <p:sp>
        <p:nvSpPr>
          <p:cNvPr id="216" name="Rectangle 216"/>
          <p:cNvSpPr/>
          <p:nvPr/>
        </p:nvSpPr>
        <p:spPr>
          <a:xfrm>
            <a:off x="5144239" y="1523174"/>
            <a:ext cx="1918989" cy="8444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545591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29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1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al</a:t>
            </a:r>
          </a:p>
          <a:p>
            <a:pPr marL="0" marR="0" lvl="0" indent="0" defTabSz="914400" eaLnBrk="1" fontAlgn="auto" latinLnBrk="0" hangingPunct="1">
              <a:lnSpc>
                <a:spcPts val="27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mm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un</a:t>
            </a:r>
            <a:r>
              <a:rPr kumimoji="0" lang="fi-FI" sz="2400" b="0" i="0" u="none" strike="noStrike" kern="0" cap="none" spc="-10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2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1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400" b="0" i="0" u="none" strike="noStrike" kern="0" cap="none" spc="-10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ns</a:t>
            </a:r>
          </a:p>
        </p:txBody>
      </p:sp>
      <p:sp>
        <p:nvSpPr>
          <p:cNvPr id="217" name="Rectangle 217"/>
          <p:cNvSpPr/>
          <p:nvPr/>
        </p:nvSpPr>
        <p:spPr>
          <a:xfrm>
            <a:off x="5338099" y="4973461"/>
            <a:ext cx="1463313" cy="8444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74319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11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al </a:t>
            </a:r>
          </a:p>
          <a:p>
            <a:pPr marL="0" marR="0" lvl="0" indent="0" defTabSz="914400" eaLnBrk="1" fontAlgn="auto" latinLnBrk="0" hangingPunct="1">
              <a:lnSpc>
                <a:spcPts val="27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3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ec</a:t>
            </a:r>
            <a:r>
              <a:rPr kumimoji="0" lang="fi-FI" sz="2400" b="0" i="0" u="none" strike="noStrike" kern="0" cap="none" spc="-9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2400" b="0" i="0" u="none" strike="noStrike" kern="0" cap="none" spc="-9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es</a:t>
            </a:r>
          </a:p>
        </p:txBody>
      </p:sp>
      <p:sp>
        <p:nvSpPr>
          <p:cNvPr id="218" name="Rectangle 218"/>
          <p:cNvSpPr/>
          <p:nvPr/>
        </p:nvSpPr>
        <p:spPr>
          <a:xfrm>
            <a:off x="7898256" y="3246369"/>
            <a:ext cx="925372" cy="84447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9354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&amp;</a:t>
            </a:r>
            <a:r>
              <a:rPr kumimoji="0" lang="fi-FI" sz="2400" b="0" i="0" u="none" strike="noStrike" kern="0" cap="none" spc="-9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 </a:t>
            </a:r>
          </a:p>
          <a:p>
            <a:pPr marL="0" marR="0" lvl="0" indent="0" defTabSz="914400" eaLnBrk="1" fontAlgn="auto" latinLnBrk="0" hangingPunct="1">
              <a:lnSpc>
                <a:spcPts val="279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400" b="0" i="0" u="none" strike="noStrike" kern="0" cap="none" spc="-7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400" b="0" i="0" u="none" strike="noStrike" kern="0" cap="none" spc="-10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2400" b="0" i="0" u="none" strike="noStrike" kern="0" cap="none" spc="-9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2400" b="0" i="0" u="none" strike="noStrike" kern="0" cap="none" spc="-9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ces</a:t>
            </a:r>
          </a:p>
        </p:txBody>
      </p:sp>
      <p:sp>
        <p:nvSpPr>
          <p:cNvPr id="219" name="Rectangle 219"/>
          <p:cNvSpPr/>
          <p:nvPr/>
        </p:nvSpPr>
        <p:spPr>
          <a:xfrm>
            <a:off x="9984423" y="3291000"/>
            <a:ext cx="2104287" cy="5692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7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R&amp;D Services </a:t>
            </a:r>
            <a:r>
              <a:rPr kumimoji="0" lang="fi-FI" sz="1596" b="0" i="0" u="none" strike="noStrike" kern="0" cap="none" spc="-3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 </a:t>
            </a:r>
          </a:p>
          <a:p>
            <a:pPr marL="178368" marR="0" lvl="0" indent="0" defTabSz="91440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Demanding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Connected </a:t>
            </a:r>
          </a:p>
        </p:txBody>
      </p:sp>
      <p:sp>
        <p:nvSpPr>
          <p:cNvPr id="220" name="Rectangle 220"/>
          <p:cNvSpPr/>
          <p:nvPr/>
        </p:nvSpPr>
        <p:spPr>
          <a:xfrm>
            <a:off x="10162792" y="3778677"/>
            <a:ext cx="761878" cy="3254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Solutions</a:t>
            </a:r>
          </a:p>
        </p:txBody>
      </p:sp>
      <p:sp>
        <p:nvSpPr>
          <p:cNvPr id="221" name="Rectangle 221"/>
          <p:cNvSpPr/>
          <p:nvPr/>
        </p:nvSpPr>
        <p:spPr>
          <a:xfrm>
            <a:off x="7749136" y="1623656"/>
            <a:ext cx="2368071" cy="5692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Mili</a:t>
            </a:r>
            <a:r>
              <a:rPr kumimoji="0" lang="fi-FI" sz="1596" b="0" i="0" u="none" strike="noStrike" kern="0" cap="none" spc="-1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ary</a:t>
            </a:r>
            <a:r>
              <a:rPr kumimoji="0" lang="fi-FI" sz="1596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Radio and </a:t>
            </a:r>
          </a:p>
          <a:p>
            <a:pPr marL="175328" marR="0" lvl="0" indent="0" defTabSz="91440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Communi</a:t>
            </a:r>
            <a:r>
              <a:rPr kumimoji="0" lang="fi-FI" sz="1596" b="0" i="0" u="none" strike="noStrike" kern="0" cap="none" spc="-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ations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Solutions</a:t>
            </a:r>
          </a:p>
        </p:txBody>
      </p:sp>
      <p:sp>
        <p:nvSpPr>
          <p:cNvPr id="222" name="Rectangle 222"/>
          <p:cNvSpPr/>
          <p:nvPr/>
        </p:nvSpPr>
        <p:spPr>
          <a:xfrm>
            <a:off x="2371312" y="4987127"/>
            <a:ext cx="1548485" cy="64549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Medi</a:t>
            </a:r>
            <a:r>
              <a:rPr kumimoji="0" lang="fi-FI" sz="1596" b="0" i="0" u="none" strike="noStrike" kern="0" cap="none" spc="-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al</a:t>
            </a:r>
            <a:r>
              <a:rPr kumimoji="0" lang="fi-FI" sz="1596" b="0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fi-FI" sz="1596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vices </a:t>
            </a:r>
          </a:p>
          <a:p>
            <a:pPr marL="0" marR="0" lvl="0" indent="0" defTabSz="91440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Plat</a:t>
            </a:r>
            <a:r>
              <a:rPr kumimoji="0" lang="fi-FI" sz="1596" b="0" i="0" u="none" strike="noStrike" kern="0" cap="none" spc="-3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orms </a:t>
            </a:r>
            <a:r>
              <a:rPr kumimoji="0" lang="fi-FI" sz="1596" b="0" i="0" u="none" strike="noStrike" kern="0" cap="none" spc="-3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 </a:t>
            </a:r>
          </a:p>
        </p:txBody>
      </p:sp>
      <p:sp>
        <p:nvSpPr>
          <p:cNvPr id="223" name="Rectangle 223"/>
          <p:cNvSpPr/>
          <p:nvPr/>
        </p:nvSpPr>
        <p:spPr>
          <a:xfrm>
            <a:off x="2546640" y="5551016"/>
            <a:ext cx="1885157" cy="56928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Biosignals’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Monitoring </a:t>
            </a:r>
          </a:p>
          <a:p>
            <a:pPr marL="0" marR="0" lvl="0" indent="0" defTabSz="914400" eaLnBrk="1" fontAlgn="auto" latinLnBrk="0" hangingPunct="1">
              <a:lnSpc>
                <a:spcPts val="1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Services and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Anal</a:t>
            </a:r>
            <a:r>
              <a:rPr kumimoji="0" lang="fi-FI" sz="1596" b="0" i="0" u="none" strike="noStrike" kern="0" cap="none" spc="-1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sis </a:t>
            </a:r>
          </a:p>
        </p:txBody>
      </p:sp>
      <p:sp>
        <p:nvSpPr>
          <p:cNvPr id="224" name="Rectangle 224"/>
          <p:cNvSpPr/>
          <p:nvPr/>
        </p:nvSpPr>
        <p:spPr>
          <a:xfrm>
            <a:off x="318853" y="2945005"/>
            <a:ext cx="1996293" cy="3254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Bi</a:t>
            </a:r>
            <a:r>
              <a:rPr kumimoji="0" lang="fi-FI" sz="1596" b="0" i="0" u="none" strike="noStrike" kern="0" cap="none" spc="-1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tium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-14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ough Mobile </a:t>
            </a:r>
          </a:p>
        </p:txBody>
      </p:sp>
      <p:sp>
        <p:nvSpPr>
          <p:cNvPr id="225" name="Rectangle 225"/>
          <p:cNvSpPr/>
          <p:nvPr/>
        </p:nvSpPr>
        <p:spPr>
          <a:xfrm>
            <a:off x="318853" y="3188844"/>
            <a:ext cx="1853252" cy="9655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7532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fi-FI" sz="1596" b="0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oduct </a:t>
            </a:r>
            <a:r>
              <a:rPr kumimoji="0" lang="fi-FI" sz="1596" b="0" i="0" u="none" strike="noStrike" kern="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amily</a:t>
            </a:r>
          </a:p>
          <a:p>
            <a:pPr marL="0" marR="0" lvl="0" indent="0" defTabSz="91440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Special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fi-FI" sz="1596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vices  </a:t>
            </a:r>
          </a:p>
          <a:p>
            <a:pPr marL="0" marR="0" lvl="0" indent="0" defTabSz="914400" eaLnBrk="1" fontAlgn="auto" latinLnBrk="0" hangingPunct="1">
              <a:lnSpc>
                <a:spcPts val="2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6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ingdings"/>
              </a:rPr>
              <a:t>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Secu</a:t>
            </a:r>
            <a:r>
              <a:rPr kumimoji="0" lang="fi-FI" sz="1596" b="0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Connectivity </a:t>
            </a:r>
          </a:p>
        </p:txBody>
      </p:sp>
      <p:sp>
        <p:nvSpPr>
          <p:cNvPr id="226" name="Rectangle 226"/>
          <p:cNvSpPr/>
          <p:nvPr/>
        </p:nvSpPr>
        <p:spPr>
          <a:xfrm>
            <a:off x="494181" y="4072783"/>
            <a:ext cx="1670992" cy="32544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and</a:t>
            </a:r>
            <a:r>
              <a:rPr kumimoji="0" lang="fi-FI" sz="1596" b="0" i="0" u="none" strike="noStrike" kern="0" cap="none" spc="-1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Mobile </a:t>
            </a:r>
            <a:r>
              <a:rPr kumimoji="0" lang="fi-FI" sz="1596" b="0" i="0" u="none" strike="noStrike" kern="0" cap="none" spc="-7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1596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orking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reeform 22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8" name="Picture 10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229" name="Freeform 229"/>
          <p:cNvSpPr/>
          <p:nvPr/>
        </p:nvSpPr>
        <p:spPr>
          <a:xfrm>
            <a:off x="540258" y="645415"/>
            <a:ext cx="9780460" cy="0"/>
          </a:xfrm>
          <a:custGeom>
            <a:avLst/>
            <a:gdLst/>
            <a:ahLst/>
            <a:cxnLst/>
            <a:rect l="0" t="0" r="0" b="0"/>
            <a:pathLst>
              <a:path w="9780460">
                <a:moveTo>
                  <a:pt x="0" y="0"/>
                </a:moveTo>
                <a:lnTo>
                  <a:pt x="9780460" y="0"/>
                </a:lnTo>
              </a:path>
            </a:pathLst>
          </a:custGeom>
          <a:noFill/>
          <a:ln w="31750" cap="flat" cmpd="sng">
            <a:solidFill>
              <a:srgbClr val="6A96D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0" name="Picture 23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5"/>
            <a:ext cx="12192000" cy="6854952"/>
          </a:xfrm>
          <a:prstGeom prst="rect">
            <a:avLst/>
          </a:prstGeom>
          <a:noFill/>
        </p:spPr>
      </p:pic>
      <p:pic>
        <p:nvPicPr>
          <p:cNvPr id="231" name="Picture 23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07651" y="2691384"/>
            <a:ext cx="2310383" cy="4111751"/>
          </a:xfrm>
          <a:prstGeom prst="rect">
            <a:avLst/>
          </a:prstGeom>
          <a:noFill/>
        </p:spPr>
      </p:pic>
      <p:sp>
        <p:nvSpPr>
          <p:cNvPr id="232" name="Freeform 232"/>
          <p:cNvSpPr/>
          <p:nvPr/>
        </p:nvSpPr>
        <p:spPr>
          <a:xfrm>
            <a:off x="4848605" y="4546855"/>
            <a:ext cx="2616707" cy="1222247"/>
          </a:xfrm>
          <a:custGeom>
            <a:avLst/>
            <a:gdLst/>
            <a:ahLst/>
            <a:cxnLst/>
            <a:rect l="0" t="0" r="0" b="0"/>
            <a:pathLst>
              <a:path w="2616707" h="1222247">
                <a:moveTo>
                  <a:pt x="0" y="0"/>
                </a:moveTo>
                <a:lnTo>
                  <a:pt x="0" y="1009611"/>
                </a:lnTo>
                <a:lnTo>
                  <a:pt x="1308353" y="1222247"/>
                </a:lnTo>
                <a:lnTo>
                  <a:pt x="2616707" y="1009611"/>
                </a:lnTo>
                <a:lnTo>
                  <a:pt x="2616707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5D7ED">
              <a:alpha val="10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3" name="Freeform 233"/>
          <p:cNvSpPr/>
          <p:nvPr/>
        </p:nvSpPr>
        <p:spPr>
          <a:xfrm>
            <a:off x="4848605" y="4546855"/>
            <a:ext cx="2616707" cy="1222247"/>
          </a:xfrm>
          <a:custGeom>
            <a:avLst/>
            <a:gdLst/>
            <a:ahLst/>
            <a:cxnLst/>
            <a:rect l="0" t="0" r="0" b="0"/>
            <a:pathLst>
              <a:path w="2616707" h="1222247">
                <a:moveTo>
                  <a:pt x="0" y="0"/>
                </a:moveTo>
                <a:lnTo>
                  <a:pt x="0" y="1009611"/>
                </a:lnTo>
                <a:lnTo>
                  <a:pt x="1308353" y="1222247"/>
                </a:lnTo>
                <a:lnTo>
                  <a:pt x="2616707" y="1009611"/>
                </a:lnTo>
                <a:lnTo>
                  <a:pt x="2616707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4" name="Picture 23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7823" y="4934713"/>
            <a:ext cx="2993135" cy="1868423"/>
          </a:xfrm>
          <a:prstGeom prst="rect">
            <a:avLst/>
          </a:prstGeom>
          <a:noFill/>
        </p:spPr>
      </p:pic>
      <p:pic>
        <p:nvPicPr>
          <p:cNvPr id="235" name="Picture 23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9064" y="4831080"/>
            <a:ext cx="1507236" cy="1088136"/>
          </a:xfrm>
          <a:prstGeom prst="rect">
            <a:avLst/>
          </a:prstGeom>
          <a:noFill/>
        </p:spPr>
      </p:pic>
      <p:sp>
        <p:nvSpPr>
          <p:cNvPr id="236" name="Freeform 236"/>
          <p:cNvSpPr/>
          <p:nvPr/>
        </p:nvSpPr>
        <p:spPr>
          <a:xfrm>
            <a:off x="4839461" y="4510278"/>
            <a:ext cx="2616708" cy="356616"/>
          </a:xfrm>
          <a:custGeom>
            <a:avLst/>
            <a:gdLst/>
            <a:ahLst/>
            <a:cxnLst/>
            <a:rect l="0" t="0" r="0" b="0"/>
            <a:pathLst>
              <a:path w="2616708" h="356616">
                <a:moveTo>
                  <a:pt x="0" y="0"/>
                </a:moveTo>
                <a:lnTo>
                  <a:pt x="2616708" y="0"/>
                </a:lnTo>
                <a:lnTo>
                  <a:pt x="2616708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solidFill>
            <a:srgbClr val="264B7B">
              <a:alpha val="100000"/>
            </a:srgbClr>
          </a:solidFill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7" name="Picture 23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79" y="3140965"/>
            <a:ext cx="2602991" cy="3096767"/>
          </a:xfrm>
          <a:prstGeom prst="rect">
            <a:avLst/>
          </a:prstGeom>
          <a:noFill/>
        </p:spPr>
      </p:pic>
      <p:pic>
        <p:nvPicPr>
          <p:cNvPr id="238" name="Picture 23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7672" y="4437888"/>
            <a:ext cx="1671827" cy="908304"/>
          </a:xfrm>
          <a:prstGeom prst="rect">
            <a:avLst/>
          </a:prstGeom>
          <a:noFill/>
        </p:spPr>
      </p:pic>
      <p:pic>
        <p:nvPicPr>
          <p:cNvPr id="239" name="Picture 23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27948" y="4378452"/>
            <a:ext cx="1725167" cy="937260"/>
          </a:xfrm>
          <a:prstGeom prst="rect">
            <a:avLst/>
          </a:prstGeom>
          <a:noFill/>
        </p:spPr>
      </p:pic>
      <p:pic>
        <p:nvPicPr>
          <p:cNvPr id="240" name="Picture 24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1500" y="2133600"/>
            <a:ext cx="3351276" cy="2002536"/>
          </a:xfrm>
          <a:prstGeom prst="rect">
            <a:avLst/>
          </a:prstGeom>
          <a:noFill/>
        </p:spPr>
      </p:pic>
      <p:pic>
        <p:nvPicPr>
          <p:cNvPr id="241" name="Picture 24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9764" y="3144012"/>
            <a:ext cx="2153411" cy="1220723"/>
          </a:xfrm>
          <a:prstGeom prst="rect">
            <a:avLst/>
          </a:prstGeom>
          <a:noFill/>
        </p:spPr>
      </p:pic>
      <p:pic>
        <p:nvPicPr>
          <p:cNvPr id="242" name="Picture 24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988" y="3223261"/>
            <a:ext cx="1620011" cy="975360"/>
          </a:xfrm>
          <a:prstGeom prst="rect">
            <a:avLst/>
          </a:prstGeom>
          <a:noFill/>
        </p:spPr>
      </p:pic>
      <p:sp>
        <p:nvSpPr>
          <p:cNvPr id="243" name="Freeform 243"/>
          <p:cNvSpPr/>
          <p:nvPr/>
        </p:nvSpPr>
        <p:spPr>
          <a:xfrm>
            <a:off x="7612379" y="2421637"/>
            <a:ext cx="1655064" cy="682751"/>
          </a:xfrm>
          <a:custGeom>
            <a:avLst/>
            <a:gdLst/>
            <a:ahLst/>
            <a:cxnLst/>
            <a:rect l="0" t="0" r="0" b="0"/>
            <a:pathLst>
              <a:path w="1655064" h="682751">
                <a:moveTo>
                  <a:pt x="1655064" y="682751"/>
                </a:moveTo>
                <a:lnTo>
                  <a:pt x="144653" y="682751"/>
                </a:lnTo>
                <a:lnTo>
                  <a:pt x="0" y="538098"/>
                </a:lnTo>
                <a:lnTo>
                  <a:pt x="0" y="0"/>
                </a:lnTo>
                <a:lnTo>
                  <a:pt x="1655064" y="0"/>
                </a:lnTo>
                <a:close/>
                <a:moveTo>
                  <a:pt x="1655064" y="682751"/>
                </a:moveTo>
              </a:path>
            </a:pathLst>
          </a:custGeom>
          <a:solidFill>
            <a:srgbClr val="E2EBF6">
              <a:alpha val="74902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4" name="Freeform 244"/>
          <p:cNvSpPr/>
          <p:nvPr/>
        </p:nvSpPr>
        <p:spPr>
          <a:xfrm>
            <a:off x="7612379" y="2421637"/>
            <a:ext cx="1655064" cy="682751"/>
          </a:xfrm>
          <a:custGeom>
            <a:avLst/>
            <a:gdLst/>
            <a:ahLst/>
            <a:cxnLst/>
            <a:rect l="0" t="0" r="0" b="0"/>
            <a:pathLst>
              <a:path w="1655064" h="682751">
                <a:moveTo>
                  <a:pt x="1655064" y="682751"/>
                </a:moveTo>
                <a:lnTo>
                  <a:pt x="144653" y="682751"/>
                </a:lnTo>
                <a:lnTo>
                  <a:pt x="0" y="538098"/>
                </a:lnTo>
                <a:lnTo>
                  <a:pt x="0" y="0"/>
                </a:lnTo>
                <a:lnTo>
                  <a:pt x="1655064" y="0"/>
                </a:lnTo>
                <a:lnTo>
                  <a:pt x="1655064" y="682751"/>
                </a:lnTo>
                <a:close/>
                <a:moveTo>
                  <a:pt x="1655064" y="682751"/>
                </a:moveTo>
              </a:path>
            </a:pathLst>
          </a:custGeom>
          <a:noFill/>
          <a:ln w="3175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5" name="Freeform 245"/>
          <p:cNvSpPr/>
          <p:nvPr/>
        </p:nvSpPr>
        <p:spPr>
          <a:xfrm>
            <a:off x="7583423" y="3127248"/>
            <a:ext cx="1699552" cy="0"/>
          </a:xfrm>
          <a:custGeom>
            <a:avLst/>
            <a:gdLst/>
            <a:ahLst/>
            <a:cxnLst/>
            <a:rect l="0" t="0" r="0" b="0"/>
            <a:pathLst>
              <a:path w="1699552">
                <a:moveTo>
                  <a:pt x="0" y="0"/>
                </a:moveTo>
                <a:lnTo>
                  <a:pt x="1699552" y="0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6" name="Freeform 246"/>
          <p:cNvSpPr/>
          <p:nvPr/>
        </p:nvSpPr>
        <p:spPr>
          <a:xfrm>
            <a:off x="7392929" y="3012938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228600" y="228600"/>
                </a:moveTo>
                <a:lnTo>
                  <a:pt x="0" y="114313"/>
                </a:lnTo>
                <a:lnTo>
                  <a:pt x="228588" y="0"/>
                </a:lnTo>
                <a:close/>
                <a:moveTo>
                  <a:pt x="228600" y="22860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7" name="Freeform 247"/>
          <p:cNvSpPr/>
          <p:nvPr/>
        </p:nvSpPr>
        <p:spPr>
          <a:xfrm>
            <a:off x="7604759" y="3381757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0" y="684276"/>
                </a:moveTo>
                <a:lnTo>
                  <a:pt x="1511617" y="684276"/>
                </a:lnTo>
                <a:lnTo>
                  <a:pt x="1656588" y="539306"/>
                </a:lnTo>
                <a:lnTo>
                  <a:pt x="1656588" y="0"/>
                </a:lnTo>
                <a:lnTo>
                  <a:pt x="0" y="0"/>
                </a:lnTo>
                <a:close/>
                <a:moveTo>
                  <a:pt x="0" y="684276"/>
                </a:moveTo>
              </a:path>
            </a:pathLst>
          </a:custGeom>
          <a:solidFill>
            <a:srgbClr val="E2EBF6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8" name="Freeform 248"/>
          <p:cNvSpPr/>
          <p:nvPr/>
        </p:nvSpPr>
        <p:spPr>
          <a:xfrm>
            <a:off x="7604759" y="3381757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0" y="684276"/>
                </a:moveTo>
                <a:lnTo>
                  <a:pt x="1511617" y="684276"/>
                </a:lnTo>
                <a:lnTo>
                  <a:pt x="1656588" y="539306"/>
                </a:lnTo>
                <a:lnTo>
                  <a:pt x="1656588" y="0"/>
                </a:lnTo>
                <a:lnTo>
                  <a:pt x="0" y="0"/>
                </a:lnTo>
                <a:lnTo>
                  <a:pt x="0" y="684276"/>
                </a:lnTo>
                <a:close/>
                <a:moveTo>
                  <a:pt x="0" y="684276"/>
                </a:moveTo>
              </a:path>
            </a:pathLst>
          </a:custGeom>
          <a:noFill/>
          <a:ln w="3175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9" name="Freeform 249"/>
          <p:cNvSpPr/>
          <p:nvPr/>
        </p:nvSpPr>
        <p:spPr>
          <a:xfrm>
            <a:off x="7591042" y="3342133"/>
            <a:ext cx="1699501" cy="0"/>
          </a:xfrm>
          <a:custGeom>
            <a:avLst/>
            <a:gdLst/>
            <a:ahLst/>
            <a:cxnLst/>
            <a:rect l="0" t="0" r="0" b="0"/>
            <a:pathLst>
              <a:path w="1699501">
                <a:moveTo>
                  <a:pt x="1699501" y="0"/>
                </a:move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0" name="Freeform 250"/>
          <p:cNvSpPr/>
          <p:nvPr/>
        </p:nvSpPr>
        <p:spPr>
          <a:xfrm>
            <a:off x="9252439" y="3227822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228600"/>
                </a:moveTo>
                <a:lnTo>
                  <a:pt x="228600" y="114313"/>
                </a:lnTo>
                <a:lnTo>
                  <a:pt x="12" y="0"/>
                </a:lnTo>
                <a:close/>
                <a:moveTo>
                  <a:pt x="0" y="22860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1" name="Freeform 251"/>
          <p:cNvSpPr/>
          <p:nvPr/>
        </p:nvSpPr>
        <p:spPr>
          <a:xfrm>
            <a:off x="2848355" y="3412236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0" y="684276"/>
                </a:moveTo>
                <a:lnTo>
                  <a:pt x="1511617" y="684276"/>
                </a:lnTo>
                <a:lnTo>
                  <a:pt x="1656588" y="539306"/>
                </a:lnTo>
                <a:lnTo>
                  <a:pt x="1656588" y="0"/>
                </a:lnTo>
                <a:lnTo>
                  <a:pt x="0" y="0"/>
                </a:lnTo>
                <a:close/>
                <a:moveTo>
                  <a:pt x="0" y="684276"/>
                </a:moveTo>
              </a:path>
            </a:pathLst>
          </a:custGeom>
          <a:solidFill>
            <a:srgbClr val="E2EBF6">
              <a:alpha val="74902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2" name="Freeform 252"/>
          <p:cNvSpPr/>
          <p:nvPr/>
        </p:nvSpPr>
        <p:spPr>
          <a:xfrm>
            <a:off x="2848355" y="3412236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0" y="684276"/>
                </a:moveTo>
                <a:lnTo>
                  <a:pt x="1511617" y="684276"/>
                </a:lnTo>
                <a:lnTo>
                  <a:pt x="1656588" y="539306"/>
                </a:lnTo>
                <a:lnTo>
                  <a:pt x="1656588" y="0"/>
                </a:lnTo>
                <a:lnTo>
                  <a:pt x="0" y="0"/>
                </a:lnTo>
                <a:lnTo>
                  <a:pt x="0" y="684276"/>
                </a:lnTo>
                <a:close/>
                <a:moveTo>
                  <a:pt x="0" y="684276"/>
                </a:moveTo>
              </a:path>
            </a:pathLst>
          </a:custGeom>
          <a:noFill/>
          <a:ln w="3175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Freeform 253"/>
          <p:cNvSpPr/>
          <p:nvPr/>
        </p:nvSpPr>
        <p:spPr>
          <a:xfrm>
            <a:off x="2834638" y="3371089"/>
            <a:ext cx="1699501" cy="0"/>
          </a:xfrm>
          <a:custGeom>
            <a:avLst/>
            <a:gdLst/>
            <a:ahLst/>
            <a:cxnLst/>
            <a:rect l="0" t="0" r="0" b="0"/>
            <a:pathLst>
              <a:path w="1699501">
                <a:moveTo>
                  <a:pt x="1699501" y="0"/>
                </a:move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4" name="Freeform 254"/>
          <p:cNvSpPr/>
          <p:nvPr/>
        </p:nvSpPr>
        <p:spPr>
          <a:xfrm>
            <a:off x="4496034" y="3256778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228600"/>
                </a:moveTo>
                <a:lnTo>
                  <a:pt x="228600" y="114313"/>
                </a:lnTo>
                <a:lnTo>
                  <a:pt x="12" y="0"/>
                </a:lnTo>
                <a:close/>
                <a:moveTo>
                  <a:pt x="0" y="22860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5" name="Freeform 255"/>
          <p:cNvSpPr/>
          <p:nvPr/>
        </p:nvSpPr>
        <p:spPr>
          <a:xfrm>
            <a:off x="9350502" y="1873759"/>
            <a:ext cx="2616707" cy="1220724"/>
          </a:xfrm>
          <a:custGeom>
            <a:avLst/>
            <a:gdLst/>
            <a:ahLst/>
            <a:cxnLst/>
            <a:rect l="0" t="0" r="0" b="0"/>
            <a:pathLst>
              <a:path w="2616707" h="1220724">
                <a:moveTo>
                  <a:pt x="0" y="0"/>
                </a:moveTo>
                <a:lnTo>
                  <a:pt x="0" y="1008354"/>
                </a:lnTo>
                <a:lnTo>
                  <a:pt x="1308353" y="1220724"/>
                </a:lnTo>
                <a:lnTo>
                  <a:pt x="2616707" y="1008354"/>
                </a:lnTo>
                <a:lnTo>
                  <a:pt x="2616707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5D7ED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6" name="Freeform 256"/>
          <p:cNvSpPr/>
          <p:nvPr/>
        </p:nvSpPr>
        <p:spPr>
          <a:xfrm>
            <a:off x="9350502" y="1873757"/>
            <a:ext cx="2616707" cy="1220724"/>
          </a:xfrm>
          <a:custGeom>
            <a:avLst/>
            <a:gdLst/>
            <a:ahLst/>
            <a:cxnLst/>
            <a:rect l="0" t="0" r="0" b="0"/>
            <a:pathLst>
              <a:path w="2616707" h="1220724">
                <a:moveTo>
                  <a:pt x="0" y="0"/>
                </a:moveTo>
                <a:lnTo>
                  <a:pt x="0" y="1008354"/>
                </a:lnTo>
                <a:lnTo>
                  <a:pt x="1308353" y="1220724"/>
                </a:lnTo>
                <a:lnTo>
                  <a:pt x="2616707" y="1008354"/>
                </a:lnTo>
                <a:lnTo>
                  <a:pt x="2616707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7" name="Freeform 257"/>
          <p:cNvSpPr/>
          <p:nvPr/>
        </p:nvSpPr>
        <p:spPr>
          <a:xfrm>
            <a:off x="9341357" y="1835659"/>
            <a:ext cx="2616708" cy="356616"/>
          </a:xfrm>
          <a:custGeom>
            <a:avLst/>
            <a:gdLst/>
            <a:ahLst/>
            <a:cxnLst/>
            <a:rect l="0" t="0" r="0" b="0"/>
            <a:pathLst>
              <a:path w="2616708" h="356616">
                <a:moveTo>
                  <a:pt x="0" y="0"/>
                </a:moveTo>
                <a:lnTo>
                  <a:pt x="2616708" y="0"/>
                </a:lnTo>
                <a:lnTo>
                  <a:pt x="2616708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solidFill>
            <a:srgbClr val="264B7B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8" name="Freeform 258"/>
          <p:cNvSpPr/>
          <p:nvPr/>
        </p:nvSpPr>
        <p:spPr>
          <a:xfrm>
            <a:off x="9341357" y="1835659"/>
            <a:ext cx="2616708" cy="356616"/>
          </a:xfrm>
          <a:custGeom>
            <a:avLst/>
            <a:gdLst/>
            <a:ahLst/>
            <a:cxnLst/>
            <a:rect l="0" t="0" r="0" b="0"/>
            <a:pathLst>
              <a:path w="2616708" h="356616">
                <a:moveTo>
                  <a:pt x="0" y="0"/>
                </a:moveTo>
                <a:lnTo>
                  <a:pt x="2616708" y="0"/>
                </a:lnTo>
                <a:lnTo>
                  <a:pt x="2616708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noFill/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9" name="Freeform 259"/>
          <p:cNvSpPr/>
          <p:nvPr/>
        </p:nvSpPr>
        <p:spPr>
          <a:xfrm>
            <a:off x="200405" y="1930147"/>
            <a:ext cx="2618232" cy="1220724"/>
          </a:xfrm>
          <a:custGeom>
            <a:avLst/>
            <a:gdLst/>
            <a:ahLst/>
            <a:cxnLst/>
            <a:rect l="0" t="0" r="0" b="0"/>
            <a:pathLst>
              <a:path w="2618232" h="1220724">
                <a:moveTo>
                  <a:pt x="0" y="0"/>
                </a:moveTo>
                <a:lnTo>
                  <a:pt x="0" y="1008354"/>
                </a:lnTo>
                <a:lnTo>
                  <a:pt x="1309116" y="1220724"/>
                </a:lnTo>
                <a:lnTo>
                  <a:pt x="2618232" y="1008354"/>
                </a:lnTo>
                <a:lnTo>
                  <a:pt x="2618232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5D7ED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0" name="Freeform 260"/>
          <p:cNvSpPr/>
          <p:nvPr/>
        </p:nvSpPr>
        <p:spPr>
          <a:xfrm>
            <a:off x="200405" y="1930147"/>
            <a:ext cx="2618232" cy="1220724"/>
          </a:xfrm>
          <a:custGeom>
            <a:avLst/>
            <a:gdLst/>
            <a:ahLst/>
            <a:cxnLst/>
            <a:rect l="0" t="0" r="0" b="0"/>
            <a:pathLst>
              <a:path w="2618232" h="1220724">
                <a:moveTo>
                  <a:pt x="0" y="0"/>
                </a:moveTo>
                <a:lnTo>
                  <a:pt x="0" y="1008354"/>
                </a:lnTo>
                <a:lnTo>
                  <a:pt x="1309116" y="1220724"/>
                </a:lnTo>
                <a:lnTo>
                  <a:pt x="2618232" y="1008354"/>
                </a:lnTo>
                <a:lnTo>
                  <a:pt x="2618232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1" name="Freeform 261"/>
          <p:cNvSpPr/>
          <p:nvPr/>
        </p:nvSpPr>
        <p:spPr>
          <a:xfrm>
            <a:off x="192786" y="1892047"/>
            <a:ext cx="2616707" cy="356616"/>
          </a:xfrm>
          <a:custGeom>
            <a:avLst/>
            <a:gdLst/>
            <a:ahLst/>
            <a:cxnLst/>
            <a:rect l="0" t="0" r="0" b="0"/>
            <a:pathLst>
              <a:path w="2616707" h="356616">
                <a:moveTo>
                  <a:pt x="0" y="0"/>
                </a:moveTo>
                <a:lnTo>
                  <a:pt x="2616707" y="0"/>
                </a:lnTo>
                <a:lnTo>
                  <a:pt x="2616707" y="356616"/>
                </a:lnTo>
                <a:lnTo>
                  <a:pt x="0" y="356616"/>
                </a:lnTo>
                <a:lnTo>
                  <a:pt x="0" y="0"/>
                </a:lnTo>
                <a:close/>
              </a:path>
            </a:pathLst>
          </a:custGeom>
          <a:solidFill>
            <a:srgbClr val="264B7B">
              <a:alpha val="100000"/>
            </a:srgbClr>
          </a:solidFill>
          <a:ln w="28575" cap="flat" cmpd="sng">
            <a:solidFill>
              <a:srgbClr val="E2EBF6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2" name="Freeform 262"/>
          <p:cNvSpPr/>
          <p:nvPr/>
        </p:nvSpPr>
        <p:spPr>
          <a:xfrm>
            <a:off x="2855976" y="2450592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1656588" y="684276"/>
                </a:moveTo>
                <a:lnTo>
                  <a:pt x="144971" y="684276"/>
                </a:lnTo>
                <a:lnTo>
                  <a:pt x="0" y="539306"/>
                </a:lnTo>
                <a:lnTo>
                  <a:pt x="0" y="0"/>
                </a:lnTo>
                <a:lnTo>
                  <a:pt x="1656588" y="0"/>
                </a:lnTo>
                <a:close/>
                <a:moveTo>
                  <a:pt x="1656588" y="684276"/>
                </a:moveTo>
              </a:path>
            </a:pathLst>
          </a:custGeom>
          <a:solidFill>
            <a:srgbClr val="E2EBF6">
              <a:alpha val="74902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Freeform 263"/>
          <p:cNvSpPr/>
          <p:nvPr/>
        </p:nvSpPr>
        <p:spPr>
          <a:xfrm>
            <a:off x="2855976" y="2450592"/>
            <a:ext cx="1656588" cy="684276"/>
          </a:xfrm>
          <a:custGeom>
            <a:avLst/>
            <a:gdLst/>
            <a:ahLst/>
            <a:cxnLst/>
            <a:rect l="0" t="0" r="0" b="0"/>
            <a:pathLst>
              <a:path w="1656588" h="684276">
                <a:moveTo>
                  <a:pt x="1656588" y="684276"/>
                </a:moveTo>
                <a:lnTo>
                  <a:pt x="144971" y="684276"/>
                </a:lnTo>
                <a:lnTo>
                  <a:pt x="0" y="539306"/>
                </a:lnTo>
                <a:lnTo>
                  <a:pt x="0" y="0"/>
                </a:lnTo>
                <a:lnTo>
                  <a:pt x="1656588" y="0"/>
                </a:lnTo>
                <a:lnTo>
                  <a:pt x="1656588" y="684276"/>
                </a:lnTo>
                <a:close/>
                <a:moveTo>
                  <a:pt x="1656588" y="684276"/>
                </a:moveTo>
              </a:path>
            </a:pathLst>
          </a:custGeom>
          <a:noFill/>
          <a:ln w="3175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4" name="Freeform 264"/>
          <p:cNvSpPr/>
          <p:nvPr/>
        </p:nvSpPr>
        <p:spPr>
          <a:xfrm>
            <a:off x="2827020" y="3157729"/>
            <a:ext cx="1699552" cy="0"/>
          </a:xfrm>
          <a:custGeom>
            <a:avLst/>
            <a:gdLst/>
            <a:ahLst/>
            <a:cxnLst/>
            <a:rect l="0" t="0" r="0" b="0"/>
            <a:pathLst>
              <a:path w="1699552">
                <a:moveTo>
                  <a:pt x="0" y="0"/>
                </a:moveTo>
                <a:lnTo>
                  <a:pt x="1699552" y="0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5" name="Freeform 265"/>
          <p:cNvSpPr/>
          <p:nvPr/>
        </p:nvSpPr>
        <p:spPr>
          <a:xfrm>
            <a:off x="2636525" y="3043418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228600" y="228600"/>
                </a:moveTo>
                <a:lnTo>
                  <a:pt x="0" y="114313"/>
                </a:lnTo>
                <a:lnTo>
                  <a:pt x="228588" y="0"/>
                </a:lnTo>
                <a:close/>
                <a:moveTo>
                  <a:pt x="228600" y="22860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6" name="Freeform 266"/>
          <p:cNvSpPr/>
          <p:nvPr/>
        </p:nvSpPr>
        <p:spPr>
          <a:xfrm>
            <a:off x="4872228" y="3061714"/>
            <a:ext cx="0" cy="1248943"/>
          </a:xfrm>
          <a:custGeom>
            <a:avLst/>
            <a:gdLst/>
            <a:ahLst/>
            <a:cxnLst/>
            <a:rect l="0" t="0" r="0" b="0"/>
            <a:pathLst>
              <a:path h="1248943">
                <a:moveTo>
                  <a:pt x="0" y="1248943"/>
                </a:move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7" name="Freeform 267"/>
          <p:cNvSpPr/>
          <p:nvPr/>
        </p:nvSpPr>
        <p:spPr>
          <a:xfrm>
            <a:off x="4757939" y="4272552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0"/>
                </a:moveTo>
                <a:lnTo>
                  <a:pt x="114287" y="228600"/>
                </a:lnTo>
                <a:lnTo>
                  <a:pt x="228600" y="12"/>
                </a:lnTo>
                <a:close/>
                <a:moveTo>
                  <a:pt x="0" y="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8" name="Picture 240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9787" y="2129028"/>
            <a:ext cx="3351276" cy="2004059"/>
          </a:xfrm>
          <a:prstGeom prst="rect">
            <a:avLst/>
          </a:prstGeom>
          <a:noFill/>
        </p:spPr>
      </p:pic>
      <p:pic>
        <p:nvPicPr>
          <p:cNvPr id="269" name="Picture 241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8051" y="3139441"/>
            <a:ext cx="2153411" cy="1222247"/>
          </a:xfrm>
          <a:prstGeom prst="rect">
            <a:avLst/>
          </a:prstGeom>
          <a:noFill/>
        </p:spPr>
      </p:pic>
      <p:pic>
        <p:nvPicPr>
          <p:cNvPr id="270" name="Picture 242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6276" y="3220212"/>
            <a:ext cx="1620011" cy="975360"/>
          </a:xfrm>
          <a:prstGeom prst="rect">
            <a:avLst/>
          </a:prstGeom>
          <a:noFill/>
        </p:spPr>
      </p:pic>
      <p:sp>
        <p:nvSpPr>
          <p:cNvPr id="271" name="Freeform 271"/>
          <p:cNvSpPr/>
          <p:nvPr/>
        </p:nvSpPr>
        <p:spPr>
          <a:xfrm>
            <a:off x="7370064" y="4328161"/>
            <a:ext cx="0" cy="392582"/>
          </a:xfrm>
          <a:custGeom>
            <a:avLst/>
            <a:gdLst/>
            <a:ahLst/>
            <a:cxnLst/>
            <a:rect l="0" t="0" r="0" b="0"/>
            <a:pathLst>
              <a:path h="392582">
                <a:moveTo>
                  <a:pt x="0" y="0"/>
                </a:moveTo>
                <a:lnTo>
                  <a:pt x="0" y="392582"/>
                </a:lnTo>
              </a:path>
            </a:pathLst>
          </a:custGeom>
          <a:noFill/>
          <a:ln w="76200" cap="flat" cmpd="sng">
            <a:solidFill>
              <a:srgbClr val="264B7B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2" name="Freeform 272"/>
          <p:cNvSpPr/>
          <p:nvPr/>
        </p:nvSpPr>
        <p:spPr>
          <a:xfrm>
            <a:off x="7255775" y="4137666"/>
            <a:ext cx="228600" cy="228600"/>
          </a:xfrm>
          <a:custGeom>
            <a:avLst/>
            <a:gdLst/>
            <a:ahLst/>
            <a:cxnLst/>
            <a:rect l="0" t="0" r="0" b="0"/>
            <a:pathLst>
              <a:path w="228600" h="228600">
                <a:moveTo>
                  <a:pt x="0" y="228600"/>
                </a:moveTo>
                <a:lnTo>
                  <a:pt x="114287" y="0"/>
                </a:lnTo>
                <a:lnTo>
                  <a:pt x="228600" y="228588"/>
                </a:lnTo>
                <a:close/>
                <a:moveTo>
                  <a:pt x="0" y="228600"/>
                </a:moveTo>
              </a:path>
            </a:pathLst>
          </a:custGeom>
          <a:solidFill>
            <a:srgbClr val="264B7B">
              <a:alpha val="100000"/>
            </a:srgb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3" name="Picture 23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2911" y="4436364"/>
            <a:ext cx="1673351" cy="909827"/>
          </a:xfrm>
          <a:prstGeom prst="rect">
            <a:avLst/>
          </a:prstGeom>
          <a:noFill/>
        </p:spPr>
      </p:pic>
      <p:sp>
        <p:nvSpPr>
          <p:cNvPr id="274" name="Rectangle 274"/>
          <p:cNvSpPr/>
          <p:nvPr/>
        </p:nvSpPr>
        <p:spPr>
          <a:xfrm>
            <a:off x="528011" y="165378"/>
            <a:ext cx="1896792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77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fi-FI" sz="1871" b="0" i="0" u="none" strike="noStrike" kern="0" cap="none" spc="-7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84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al</a:t>
            </a:r>
            <a:r>
              <a:rPr kumimoji="0" lang="fi-FI" sz="1871" b="0" i="0" u="none" strike="noStrike" kern="0" cap="none" spc="-64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24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hn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l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8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fi-FI" sz="1871" b="0" i="0" u="none" strike="noStrike" kern="0" cap="none" spc="-7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ies</a:t>
            </a:r>
          </a:p>
        </p:txBody>
      </p:sp>
      <p:sp>
        <p:nvSpPr>
          <p:cNvPr id="275" name="Rectangle 275"/>
          <p:cNvSpPr/>
          <p:nvPr/>
        </p:nvSpPr>
        <p:spPr>
          <a:xfrm>
            <a:off x="480199" y="677584"/>
            <a:ext cx="8230575" cy="893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0" cap="none" spc="-20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B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19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02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0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g</a:t>
            </a:r>
            <a:r>
              <a:rPr kumimoji="0" lang="fi-FI" sz="4800" b="0" i="0" u="none" strike="noStrike" kern="0" cap="none" spc="-20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4800" b="0" i="0" u="none" strike="noStrike" kern="0" cap="none" spc="-19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l</a:t>
            </a:r>
            <a:r>
              <a:rPr kumimoji="0" lang="fi-FI" sz="4800" b="0" i="0" u="none" strike="noStrike" kern="0" cap="none" spc="753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4800" b="0" i="0" u="none" strike="noStrike" kern="0" cap="none" spc="-204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M</a:t>
            </a:r>
            <a:r>
              <a:rPr kumimoji="0" lang="fi-FI" sz="4800" b="0" i="0" u="none" strike="noStrike" kern="0" cap="none" spc="-202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4800" b="0" i="0" u="none" strike="noStrike" kern="0" cap="none" spc="-202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4800" b="0" i="0" u="none" strike="noStrike" kern="0" cap="none" spc="-204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u</a:t>
            </a:r>
            <a:r>
              <a:rPr kumimoji="0" lang="fi-FI" sz="4800" b="0" i="0" u="none" strike="noStrike" kern="0" cap="none" spc="-205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02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ng</a:t>
            </a:r>
            <a:r>
              <a:rPr kumimoji="0" lang="fi-FI" sz="4800" b="0" i="0" u="none" strike="noStrike" kern="0" cap="none" spc="-161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4800" b="0" i="0" u="none" strike="noStrike" kern="0" cap="none" spc="-204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4800" b="0" i="0" u="none" strike="noStrike" kern="0" cap="none" spc="-205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d</a:t>
            </a:r>
            <a:r>
              <a:rPr kumimoji="0" lang="fi-FI" sz="4800" b="0" i="0" u="none" strike="noStrike" kern="0" cap="none" spc="-173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800" b="0" i="0" u="none" strike="noStrike" kern="0" cap="none" spc="-205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M</a:t>
            </a:r>
            <a:r>
              <a:rPr kumimoji="0" lang="fi-FI" sz="4800" b="0" i="0" u="none" strike="noStrike" kern="0" cap="none" spc="-19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04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6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197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05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4800" b="0" i="0" u="none" strike="noStrike" kern="0" cap="none" spc="-209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05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Light"/>
              </a:rPr>
              <a:t>ng</a:t>
            </a:r>
          </a:p>
        </p:txBody>
      </p:sp>
      <p:sp>
        <p:nvSpPr>
          <p:cNvPr id="276" name="Rectangle 276"/>
          <p:cNvSpPr/>
          <p:nvPr/>
        </p:nvSpPr>
        <p:spPr>
          <a:xfrm>
            <a:off x="5034624" y="4850337"/>
            <a:ext cx="2270966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Cu</a:t>
            </a:r>
            <a:r>
              <a:rPr kumimoji="0" lang="fi-FI" sz="1403" b="0" i="0" u="none" strike="noStrike" kern="0" cap="none" spc="-2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ting ed</a:t>
            </a:r>
            <a:r>
              <a:rPr kumimoji="0" lang="fi-FI" sz="1403" b="0" i="0" u="none" strike="noStrike" kern="0" cap="none" spc="-1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 neu</a:t>
            </a:r>
            <a:r>
              <a:rPr kumimoji="0" lang="fi-FI" sz="14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 moni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oring </a:t>
            </a:r>
          </a:p>
          <a:p>
            <a:pPr marL="233226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with unique ease of</a:t>
            </a:r>
            <a:r>
              <a:rPr kumimoji="0" lang="fi-FI" sz="1403" b="0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use.</a:t>
            </a:r>
          </a:p>
        </p:txBody>
      </p:sp>
      <p:sp>
        <p:nvSpPr>
          <p:cNvPr id="277" name="Rectangle 277"/>
          <p:cNvSpPr/>
          <p:nvPr/>
        </p:nvSpPr>
        <p:spPr>
          <a:xfrm>
            <a:off x="380154" y="6467574"/>
            <a:ext cx="2063953" cy="2817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258" algn="l"/>
              </a:tabLst>
              <a:defRPr/>
            </a:pPr>
            <a:r>
              <a:rPr kumimoji="0" lang="fi-FI" sz="1331" b="1" i="0" u="none" strike="noStrike" kern="0" cap="none" spc="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Bold"/>
              </a:rPr>
              <a:t>4	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© Bi</a:t>
            </a:r>
            <a:r>
              <a:rPr kumimoji="0" lang="fi-FI" sz="1331" b="0" i="0" u="none" strike="noStrike" kern="0" cap="none" spc="-27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tium 2022 | Public</a:t>
            </a:r>
          </a:p>
        </p:txBody>
      </p:sp>
      <p:sp>
        <p:nvSpPr>
          <p:cNvPr id="278" name="Rectangle 278"/>
          <p:cNvSpPr/>
          <p:nvPr/>
        </p:nvSpPr>
        <p:spPr>
          <a:xfrm>
            <a:off x="5744276" y="4478476"/>
            <a:ext cx="874899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Neu</a:t>
            </a:r>
            <a:r>
              <a:rPr kumimoji="0" lang="fi-FI" sz="1596" b="1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r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ology</a:t>
            </a:r>
          </a:p>
        </p:txBody>
      </p:sp>
      <p:sp>
        <p:nvSpPr>
          <p:cNvPr id="279" name="Rectangle 279"/>
          <p:cNvSpPr/>
          <p:nvPr/>
        </p:nvSpPr>
        <p:spPr>
          <a:xfrm>
            <a:off x="4388488" y="1609117"/>
            <a:ext cx="3427102" cy="42390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Bi</a:t>
            </a:r>
            <a:r>
              <a:rPr kumimoji="0" lang="fi-FI" sz="2004" b="1" i="0" u="none" strike="noStrike" kern="0" cap="none" spc="-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tium</a:t>
            </a:r>
            <a:r>
              <a:rPr kumimoji="0" lang="fi-FI" sz="2004" b="1" i="0" u="none" strike="noStrike" kern="0" cap="none" spc="-4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 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Medical Sui</a:t>
            </a:r>
            <a:r>
              <a:rPr kumimoji="0" lang="fi-FI" sz="2004" b="1" i="0" u="none" strike="noStrike" kern="0" cap="none" spc="-2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e</a:t>
            </a:r>
            <a:r>
              <a:rPr kumimoji="0" lang="fi-FI" sz="2004" b="1" i="0" u="none" strike="noStrike" kern="0" cap="none" spc="42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™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Pl</a:t>
            </a:r>
            <a:r>
              <a:rPr kumimoji="0" lang="fi-FI" sz="2004" b="1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a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2004" b="1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f</a:t>
            </a:r>
            <a:r>
              <a:rPr kumimoji="0" lang="fi-FI" sz="2004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orm</a:t>
            </a:r>
          </a:p>
        </p:txBody>
      </p:sp>
      <p:sp>
        <p:nvSpPr>
          <p:cNvPr id="280" name="Rectangle 280"/>
          <p:cNvSpPr/>
          <p:nvPr/>
        </p:nvSpPr>
        <p:spPr>
          <a:xfrm>
            <a:off x="7778304" y="2454909"/>
            <a:ext cx="1421096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Measu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eme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 d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 </a:t>
            </a:r>
          </a:p>
          <a:p>
            <a:pPr marL="284936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or</a:t>
            </a:r>
            <a:r>
              <a:rPr kumimoji="0" lang="fi-FI" sz="1403" b="0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anal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sis</a:t>
            </a:r>
          </a:p>
        </p:txBody>
      </p:sp>
      <p:sp>
        <p:nvSpPr>
          <p:cNvPr id="281" name="Rectangle 281"/>
          <p:cNvSpPr/>
          <p:nvPr/>
        </p:nvSpPr>
        <p:spPr>
          <a:xfrm>
            <a:off x="7815906" y="3443626"/>
            <a:ext cx="1289933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Diagnostic 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eport </a:t>
            </a:r>
          </a:p>
          <a:p>
            <a:pPr marL="18365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with instructions</a:t>
            </a:r>
          </a:p>
        </p:txBody>
      </p:sp>
      <p:sp>
        <p:nvSpPr>
          <p:cNvPr id="282" name="Rectangle 282"/>
          <p:cNvSpPr/>
          <p:nvPr/>
        </p:nvSpPr>
        <p:spPr>
          <a:xfrm>
            <a:off x="2994263" y="3473304"/>
            <a:ext cx="1421096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Measu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eme</a:t>
            </a:r>
            <a:r>
              <a:rPr kumimoji="0" lang="fi-FI" sz="14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 d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 </a:t>
            </a:r>
          </a:p>
          <a:p>
            <a:pPr marL="284936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or</a:t>
            </a:r>
            <a:r>
              <a:rPr kumimoji="0" lang="fi-FI" sz="1403" b="0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anal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sis</a:t>
            </a:r>
          </a:p>
        </p:txBody>
      </p:sp>
      <p:sp>
        <p:nvSpPr>
          <p:cNvPr id="283" name="Rectangle 283"/>
          <p:cNvSpPr/>
          <p:nvPr/>
        </p:nvSpPr>
        <p:spPr>
          <a:xfrm>
            <a:off x="9692182" y="2176362"/>
            <a:ext cx="1959301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Home</a:t>
            </a:r>
            <a:r>
              <a:rPr kumimoji="0" lang="fi-FI" sz="1403" b="0" i="0" u="none" strike="noStrike" kern="0" cap="none" spc="-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Sleep Apnea </a:t>
            </a:r>
            <a:r>
              <a:rPr kumimoji="0" lang="fi-FI" sz="1403" b="0" i="0" u="none" strike="noStrike" kern="0" cap="none" spc="-1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esting </a:t>
            </a:r>
          </a:p>
          <a:p>
            <a:pPr marL="248383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empowe</a:t>
            </a: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ed with AI</a:t>
            </a:r>
          </a:p>
        </p:txBody>
      </p:sp>
      <p:sp>
        <p:nvSpPr>
          <p:cNvPr id="284" name="Rectangle 284"/>
          <p:cNvSpPr/>
          <p:nvPr/>
        </p:nvSpPr>
        <p:spPr>
          <a:xfrm>
            <a:off x="10159551" y="1804501"/>
            <a:ext cx="1046620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Sleep Apnea</a:t>
            </a:r>
          </a:p>
        </p:txBody>
      </p:sp>
      <p:sp>
        <p:nvSpPr>
          <p:cNvPr id="285" name="Rectangle 285"/>
          <p:cNvSpPr/>
          <p:nvPr/>
        </p:nvSpPr>
        <p:spPr>
          <a:xfrm>
            <a:off x="363056" y="2232403"/>
            <a:ext cx="2320268" cy="7131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1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eliable p</a:t>
            </a:r>
            <a:r>
              <a:rPr kumimoji="0" lang="fi-FI" sz="14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ecision and fl</a:t>
            </a:r>
            <a:r>
              <a:rPr kumimoji="0" lang="fi-FI" sz="1403" b="0" i="0" u="none" strike="noStrike" kern="0" cap="none" spc="-2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xibility </a:t>
            </a:r>
          </a:p>
          <a:p>
            <a:pPr marL="182944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or</a:t>
            </a:r>
            <a:r>
              <a:rPr kumimoji="0" lang="fi-FI" sz="1403" b="0" i="0" u="none" strike="noStrike" kern="0" cap="none" spc="-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403" b="0" i="0" u="none" strike="noStrike" kern="0" cap="none" spc="-18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4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diac moni</a:t>
            </a:r>
            <a:r>
              <a:rPr kumimoji="0" lang="fi-FI" sz="1403" b="0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oring and </a:t>
            </a:r>
          </a:p>
          <a:p>
            <a:pPr marL="803277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anal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zing</a:t>
            </a:r>
          </a:p>
        </p:txBody>
      </p:sp>
      <p:sp>
        <p:nvSpPr>
          <p:cNvPr id="286" name="Rectangle 286"/>
          <p:cNvSpPr/>
          <p:nvPr/>
        </p:nvSpPr>
        <p:spPr>
          <a:xfrm>
            <a:off x="1086457" y="1860542"/>
            <a:ext cx="896020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Ca</a:t>
            </a:r>
            <a:r>
              <a:rPr kumimoji="0" lang="fi-FI" sz="1596" b="1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r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diology</a:t>
            </a:r>
          </a:p>
        </p:txBody>
      </p:sp>
      <p:sp>
        <p:nvSpPr>
          <p:cNvPr id="287" name="Rectangle 287"/>
          <p:cNvSpPr/>
          <p:nvPr/>
        </p:nvSpPr>
        <p:spPr>
          <a:xfrm>
            <a:off x="3227969" y="2413159"/>
            <a:ext cx="934637" cy="49972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Anal</a:t>
            </a:r>
            <a:r>
              <a:rPr kumimoji="0" lang="fi-FI" sz="14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sis and </a:t>
            </a:r>
          </a:p>
          <a:p>
            <a:pPr marL="217892" marR="0" lvl="0" indent="0" defTabSz="91440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3" b="0" i="0" u="none" strike="noStrike" kern="0" cap="none" spc="-2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4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eport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Freeform 288">
            <a:hlinkClick r:id="rId2"/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9" name="Picture 10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290" name="Freeform 290"/>
          <p:cNvSpPr/>
          <p:nvPr/>
        </p:nvSpPr>
        <p:spPr>
          <a:xfrm>
            <a:off x="540258" y="645415"/>
            <a:ext cx="9780460" cy="0"/>
          </a:xfrm>
          <a:custGeom>
            <a:avLst/>
            <a:gdLst/>
            <a:ahLst/>
            <a:cxnLst/>
            <a:rect l="0" t="0" r="0" b="0"/>
            <a:pathLst>
              <a:path w="9780460">
                <a:moveTo>
                  <a:pt x="0" y="0"/>
                </a:moveTo>
                <a:lnTo>
                  <a:pt x="9780460" y="0"/>
                </a:lnTo>
              </a:path>
            </a:pathLst>
          </a:custGeom>
          <a:noFill/>
          <a:ln w="31750" cap="flat" cmpd="sng">
            <a:solidFill>
              <a:srgbClr val="6A96D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91" name="Picture 291">
            <a:hlinkClick r:id="rId2"/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92" name="Picture 29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8"/>
            <a:ext cx="1824227" cy="800100"/>
          </a:xfrm>
          <a:prstGeom prst="rect">
            <a:avLst/>
          </a:prstGeom>
          <a:noFill/>
        </p:spPr>
      </p:pic>
      <p:sp>
        <p:nvSpPr>
          <p:cNvPr id="293" name="Freeform 293"/>
          <p:cNvSpPr/>
          <p:nvPr/>
        </p:nvSpPr>
        <p:spPr>
          <a:xfrm>
            <a:off x="500633" y="631698"/>
            <a:ext cx="9772929" cy="0"/>
          </a:xfrm>
          <a:custGeom>
            <a:avLst/>
            <a:gdLst/>
            <a:ahLst/>
            <a:cxnLst/>
            <a:rect l="0" t="0" r="0" b="0"/>
            <a:pathLst>
              <a:path w="9772929">
                <a:moveTo>
                  <a:pt x="0" y="0"/>
                </a:moveTo>
                <a:lnTo>
                  <a:pt x="9772929" y="0"/>
                </a:lnTo>
              </a:path>
            </a:pathLst>
          </a:custGeom>
          <a:noFill/>
          <a:ln w="28575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4" name="Freeform 294">
            <a:hlinkClick r:id="rId2"/>
          </p:cNvPr>
          <p:cNvSpPr/>
          <p:nvPr/>
        </p:nvSpPr>
        <p:spPr>
          <a:xfrm>
            <a:off x="431291" y="1537716"/>
            <a:ext cx="10565892" cy="4824984"/>
          </a:xfrm>
          <a:custGeom>
            <a:avLst/>
            <a:gdLst/>
            <a:ahLst/>
            <a:cxnLst/>
            <a:rect l="0" t="0" r="0" b="0"/>
            <a:pathLst>
              <a:path w="10565892" h="4824984">
                <a:moveTo>
                  <a:pt x="0" y="4824984"/>
                </a:moveTo>
                <a:lnTo>
                  <a:pt x="10050538" y="4824984"/>
                </a:lnTo>
                <a:lnTo>
                  <a:pt x="10565892" y="4309631"/>
                </a:lnTo>
                <a:lnTo>
                  <a:pt x="10565892" y="0"/>
                </a:lnTo>
                <a:lnTo>
                  <a:pt x="0" y="0"/>
                </a:lnTo>
                <a:close/>
                <a:moveTo>
                  <a:pt x="0" y="4824984"/>
                </a:moveTo>
              </a:path>
            </a:pathLst>
          </a:custGeom>
          <a:solidFill>
            <a:srgbClr val="6F9AD3">
              <a:alpha val="8509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5" name="Rectangle 295"/>
          <p:cNvSpPr/>
          <p:nvPr/>
        </p:nvSpPr>
        <p:spPr>
          <a:xfrm>
            <a:off x="528011" y="165378"/>
            <a:ext cx="3202340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u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871" b="0" i="0" u="none" strike="noStrike" kern="0" cap="none" spc="-10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1871" b="0" i="0" u="none" strike="noStrike" kern="0" cap="none" spc="-5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fi-FI" sz="1871" b="0" i="0" u="none" strike="noStrike" kern="0" cap="none" spc="-10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1871" b="0" i="0" u="none" strike="noStrike" kern="0" cap="none" spc="-8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871" b="0" i="0" u="none" strike="noStrike" kern="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8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2022</a:t>
            </a:r>
          </a:p>
        </p:txBody>
      </p:sp>
      <p:sp>
        <p:nvSpPr>
          <p:cNvPr id="296" name="Rectangle 296"/>
          <p:cNvSpPr/>
          <p:nvPr/>
        </p:nvSpPr>
        <p:spPr>
          <a:xfrm>
            <a:off x="480199" y="605477"/>
            <a:ext cx="5853988" cy="8931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0" cap="none" spc="-4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W</a:t>
            </a:r>
            <a:r>
              <a:rPr kumimoji="0" lang="fi-FI" sz="4800" b="0" i="0" u="none" strike="noStrike" kern="0" cap="none" spc="-2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r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k</a:t>
            </a:r>
            <a:r>
              <a:rPr kumimoji="0" lang="fi-FI" sz="4800" b="0" i="0" u="none" strike="noStrike" kern="0" cap="none" spc="-28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800" b="0" i="0" u="none" strike="noStrike" kern="0" cap="none" spc="-3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P</a:t>
            </a:r>
            <a:r>
              <a:rPr kumimoji="0" lang="fi-FI" sz="4800" b="0" i="0" u="none" strike="noStrike" kern="0" cap="none" spc="-2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ss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b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ili</a:t>
            </a:r>
            <a:r>
              <a:rPr kumimoji="0" lang="fi-FI" sz="4800" b="0" i="0" u="none" strike="noStrike" kern="0" cap="none" spc="-2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e</a:t>
            </a:r>
            <a:r>
              <a:rPr kumimoji="0" lang="fi-FI" sz="4800" b="0" i="0" u="none" strike="noStrike" kern="0" cap="none" spc="-26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800" b="0" i="0" u="none" strike="noStrike" kern="0" cap="none" spc="-3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4800" b="0" i="0" u="none" strike="noStrike" kern="0" cap="none" spc="-2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25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 </a:t>
            </a:r>
            <a:r>
              <a:rPr kumimoji="0" lang="fi-FI" sz="48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B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3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27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um</a:t>
            </a:r>
          </a:p>
        </p:txBody>
      </p:sp>
      <p:sp>
        <p:nvSpPr>
          <p:cNvPr id="297" name="Rectangle 297"/>
          <p:cNvSpPr/>
          <p:nvPr/>
        </p:nvSpPr>
        <p:spPr>
          <a:xfrm>
            <a:off x="380154" y="6513270"/>
            <a:ext cx="2063953" cy="2817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5258" algn="l"/>
              </a:tabLst>
              <a:defRPr/>
            </a:pPr>
            <a:r>
              <a:rPr kumimoji="0" lang="fi-FI" sz="1331" b="1" i="0" u="none" strike="noStrike" kern="0" cap="none" spc="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Bold"/>
              </a:rPr>
              <a:t>5	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© Bi</a:t>
            </a:r>
            <a:r>
              <a:rPr kumimoji="0" lang="fi-FI" sz="1331" b="0" i="0" u="none" strike="noStrike" kern="0" cap="none" spc="-2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tium 2022 | Public</a:t>
            </a:r>
          </a:p>
        </p:txBody>
      </p:sp>
      <p:sp>
        <p:nvSpPr>
          <p:cNvPr id="298" name="Rectangle 298"/>
          <p:cNvSpPr/>
          <p:nvPr/>
        </p:nvSpPr>
        <p:spPr>
          <a:xfrm>
            <a:off x="522871" y="1589354"/>
            <a:ext cx="7560771" cy="1328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" algn="l"/>
              </a:tabLst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MT"/>
              </a:rPr>
              <a:t>•	</a:t>
            </a:r>
            <a:r>
              <a:rPr kumimoji="0" lang="fi-FI" sz="2004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a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con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tly looking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 designe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 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 di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-4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p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ojects, with </a:t>
            </a:r>
          </a:p>
          <a:p>
            <a:pPr marL="286575" marR="0" lvl="0" indent="0" defTabSz="914400" eaLnBrk="1" fontAlgn="auto" latinLnBrk="0" hangingPunct="1">
              <a:lnSpc>
                <a:spcPts val="23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ari</a:t>
            </a:r>
            <a:r>
              <a:rPr kumimoji="0" lang="fi-FI" sz="2004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ty of skills and backg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ounds.</a:t>
            </a:r>
            <a:r>
              <a:rPr kumimoji="0" lang="fi-FI" sz="2004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a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able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 position di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-4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</a:t>
            </a:r>
          </a:p>
          <a:p>
            <a:pPr marL="286575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xperts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 our p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ojects so th</a:t>
            </a:r>
            <a:r>
              <a:rPr kumimoji="0" lang="fi-FI" sz="2004" b="0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both </a:t>
            </a:r>
            <a:r>
              <a:rPr kumimoji="0" lang="fi-FI" sz="2004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oun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er</a:t>
            </a:r>
            <a:r>
              <a:rPr kumimoji="0" lang="fi-FI" sz="2004" b="0" i="0" u="none" strike="noStrike" kern="0" cap="none" spc="-3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and mo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fi-FI" sz="2004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xperienced </a:t>
            </a:r>
          </a:p>
          <a:p>
            <a:pPr marL="286575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designe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 g</a:t>
            </a:r>
            <a:r>
              <a:rPr kumimoji="0" lang="fi-FI" sz="2004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the rig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h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kind of challenges and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opportunities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 </a:t>
            </a:r>
            <a:r>
              <a:rPr kumimoji="0" lang="fi-FI" sz="2004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xpand </a:t>
            </a:r>
          </a:p>
        </p:txBody>
      </p:sp>
      <p:sp>
        <p:nvSpPr>
          <p:cNvPr id="300" name="Rectangle 300"/>
          <p:cNvSpPr/>
          <p:nvPr/>
        </p:nvSpPr>
        <p:spPr>
          <a:xfrm>
            <a:off x="809447" y="2813894"/>
            <a:ext cx="1101510" cy="40863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their skills.</a:t>
            </a:r>
          </a:p>
        </p:txBody>
      </p:sp>
      <p:sp>
        <p:nvSpPr>
          <p:cNvPr id="301" name="Rectangle 301"/>
          <p:cNvSpPr/>
          <p:nvPr/>
        </p:nvSpPr>
        <p:spPr>
          <a:xfrm>
            <a:off x="522871" y="3418503"/>
            <a:ext cx="7714901" cy="41688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" algn="l"/>
              </a:tabLst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MT"/>
              </a:rPr>
              <a:t>•	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Our 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emo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fi-FI" sz="2004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orking policies a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fl</a:t>
            </a:r>
            <a:r>
              <a:rPr kumimoji="0" lang="fi-FI" sz="2004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xible, but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h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v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noticed th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</a:t>
            </a:r>
            <a:r>
              <a:rPr kumimoji="0" lang="fi-FI" sz="2004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ace-</a:t>
            </a:r>
          </a:p>
        </p:txBody>
      </p:sp>
      <p:sp>
        <p:nvSpPr>
          <p:cNvPr id="302" name="Rectangle 302"/>
          <p:cNvSpPr/>
          <p:nvPr/>
        </p:nvSpPr>
        <p:spPr>
          <a:xfrm>
            <a:off x="809447" y="3728341"/>
            <a:ext cx="7380528" cy="7135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54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o-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ace encou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 cannot</a:t>
            </a:r>
            <a:r>
              <a:rPr kumimoji="0" lang="fi-FI" sz="2004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be compl</a:t>
            </a:r>
            <a:r>
              <a:rPr kumimoji="0" lang="fi-FI" sz="2004" b="0" i="0" u="none" strike="noStrike" kern="0" cap="none" spc="-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ely 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eplaced </a:t>
            </a:r>
            <a:r>
              <a:rPr kumimoji="0" lang="fi-FI" sz="2004" b="0" i="0" u="none" strike="noStrike" kern="0" cap="none" spc="45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-</a:t>
            </a:r>
            <a:r>
              <a:rPr kumimoji="0" lang="fi-FI" sz="2004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hope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</a:t>
            </a:r>
            <a:r>
              <a:rPr kumimoji="0" lang="fi-FI" sz="2004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could </a:t>
            </a:r>
          </a:p>
          <a:p>
            <a:pPr marL="0" marR="0" lvl="0" indent="0" defTabSz="91440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4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ork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the o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fice 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f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or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lea</a:t>
            </a:r>
            <a:r>
              <a:rPr kumimoji="0" lang="fi-FI" sz="2004" b="0" i="0" u="none" strike="noStrike" kern="0" cap="none" spc="-2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one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d</a:t>
            </a:r>
            <a:r>
              <a:rPr kumimoji="0" lang="fi-FI" sz="2004" b="0" i="0" u="none" strike="noStrike" kern="0" cap="none" spc="-3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 per </a:t>
            </a:r>
            <a:r>
              <a:rPr kumimoji="0" lang="fi-FI" sz="2004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eek.</a:t>
            </a:r>
          </a:p>
        </p:txBody>
      </p:sp>
      <p:sp>
        <p:nvSpPr>
          <p:cNvPr id="303" name="Rectangle 303"/>
          <p:cNvSpPr/>
          <p:nvPr/>
        </p:nvSpPr>
        <p:spPr>
          <a:xfrm>
            <a:off x="522871" y="4637851"/>
            <a:ext cx="7368440" cy="10264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" algn="l"/>
              </a:tabLst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MT"/>
              </a:rPr>
              <a:t>•	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Check our open</a:t>
            </a:r>
            <a:r>
              <a:rPr kumimoji="0" lang="fi-FI" sz="2004" b="0" i="0" u="none" strike="noStrike" kern="0" cap="none" spc="-2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positions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our </a:t>
            </a:r>
            <a:r>
              <a:rPr kumimoji="0" lang="fi-FI" sz="2004" b="0" i="0" u="none" strike="noStrike" kern="0" cap="none" spc="-1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ebsi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 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h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tps://jobs.bi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tium.com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ts val="4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" algn="l"/>
              </a:tabLst>
              <a:defRPr/>
            </a:pP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MT"/>
              </a:rPr>
              <a:t>•	</a:t>
            </a:r>
            <a:r>
              <a:rPr kumimoji="0" lang="fi-FI" sz="2004" b="0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fi-FI" sz="2004" b="0" i="0" u="none" strike="noStrike" kern="0" cap="none" spc="-2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w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ould</a:t>
            </a:r>
            <a:r>
              <a:rPr kumimoji="0" lang="fi-FI" sz="2004" b="0" i="0" u="none" strike="noStrike" kern="0" cap="none" spc="-2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li</a:t>
            </a:r>
            <a:r>
              <a:rPr kumimoji="0" lang="fi-FI" sz="2004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k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e </a:t>
            </a:r>
            <a:r>
              <a:rPr kumimoji="0" lang="fi-FI" sz="2004" b="0" i="0" u="none" strike="noStrike" kern="0" cap="none" spc="-2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 hear f</a:t>
            </a:r>
            <a:r>
              <a:rPr kumimoji="0" lang="fi-FI" sz="2004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om </a:t>
            </a:r>
            <a:r>
              <a:rPr kumimoji="0" lang="fi-FI" sz="2004" b="0" i="0" u="none" strike="noStrike" kern="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y</a:t>
            </a:r>
            <a:r>
              <a:rPr kumimoji="0" lang="fi-FI" sz="200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ou!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reeform 30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5" name="Picture 10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9568" y="105157"/>
            <a:ext cx="1824227" cy="800100"/>
          </a:xfrm>
          <a:prstGeom prst="rect">
            <a:avLst/>
          </a:prstGeom>
          <a:noFill/>
        </p:spPr>
      </p:pic>
      <p:sp>
        <p:nvSpPr>
          <p:cNvPr id="306" name="Freeform 306"/>
          <p:cNvSpPr/>
          <p:nvPr/>
        </p:nvSpPr>
        <p:spPr>
          <a:xfrm>
            <a:off x="528066" y="645415"/>
            <a:ext cx="9780460" cy="0"/>
          </a:xfrm>
          <a:custGeom>
            <a:avLst/>
            <a:gdLst/>
            <a:ahLst/>
            <a:cxnLst/>
            <a:rect l="0" t="0" r="0" b="0"/>
            <a:pathLst>
              <a:path w="9780460">
                <a:moveTo>
                  <a:pt x="0" y="0"/>
                </a:moveTo>
                <a:lnTo>
                  <a:pt x="9780460" y="0"/>
                </a:lnTo>
              </a:path>
            </a:pathLst>
          </a:custGeom>
          <a:noFill/>
          <a:ln w="31750" cap="flat" cmpd="sng">
            <a:solidFill>
              <a:srgbClr val="6A96D1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" name="Picture 30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47" y="1825753"/>
            <a:ext cx="12195047" cy="5032247"/>
          </a:xfrm>
          <a:prstGeom prst="rect">
            <a:avLst/>
          </a:prstGeom>
          <a:noFill/>
        </p:spPr>
      </p:pic>
      <p:pic>
        <p:nvPicPr>
          <p:cNvPr id="308" name="Picture 30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3688" y="288036"/>
            <a:ext cx="2564891" cy="2564891"/>
          </a:xfrm>
          <a:prstGeom prst="rect">
            <a:avLst/>
          </a:prstGeom>
          <a:noFill/>
        </p:spPr>
      </p:pic>
      <p:sp>
        <p:nvSpPr>
          <p:cNvPr id="309" name="Freeform 309"/>
          <p:cNvSpPr/>
          <p:nvPr/>
        </p:nvSpPr>
        <p:spPr>
          <a:xfrm>
            <a:off x="7366259" y="2405637"/>
            <a:ext cx="266395" cy="324929"/>
          </a:xfrm>
          <a:custGeom>
            <a:avLst/>
            <a:gdLst/>
            <a:ahLst/>
            <a:cxnLst/>
            <a:rect l="0" t="0" r="0" b="0"/>
            <a:pathLst>
              <a:path w="266395" h="324929">
                <a:moveTo>
                  <a:pt x="266395" y="324929"/>
                </a:move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51626F">
                <a:alpha val="100000"/>
              </a:srgbClr>
            </a:solidFill>
            <a:custDash>
              <a:ds d="100000" sp="100000"/>
            </a:custDash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0" name="Freeform 310"/>
          <p:cNvSpPr/>
          <p:nvPr/>
        </p:nvSpPr>
        <p:spPr>
          <a:xfrm>
            <a:off x="8601611" y="1688967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lnTo>
                  <a:pt x="55562" y="256755"/>
                </a:ln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1" name="Picture 3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9264" y="1703833"/>
            <a:ext cx="336803" cy="399287"/>
          </a:xfrm>
          <a:prstGeom prst="rect">
            <a:avLst/>
          </a:prstGeom>
          <a:noFill/>
        </p:spPr>
      </p:pic>
      <p:sp>
        <p:nvSpPr>
          <p:cNvPr id="312" name="Freeform 312"/>
          <p:cNvSpPr/>
          <p:nvPr/>
        </p:nvSpPr>
        <p:spPr>
          <a:xfrm>
            <a:off x="8601611" y="2677280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lnTo>
                  <a:pt x="55562" y="256755"/>
                </a:ln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3" name="Picture 31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9264" y="2691384"/>
            <a:ext cx="336803" cy="400811"/>
          </a:xfrm>
          <a:prstGeom prst="rect">
            <a:avLst/>
          </a:prstGeom>
          <a:noFill/>
        </p:spPr>
      </p:pic>
      <p:sp>
        <p:nvSpPr>
          <p:cNvPr id="314" name="Freeform 314"/>
          <p:cNvSpPr/>
          <p:nvPr/>
        </p:nvSpPr>
        <p:spPr>
          <a:xfrm>
            <a:off x="8601611" y="3267257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lnTo>
                  <a:pt x="55562" y="256755"/>
                </a:ln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5" name="Picture 3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9264" y="3281172"/>
            <a:ext cx="336803" cy="400811"/>
          </a:xfrm>
          <a:prstGeom prst="rect">
            <a:avLst/>
          </a:prstGeom>
          <a:noFill/>
        </p:spPr>
      </p:pic>
      <p:sp>
        <p:nvSpPr>
          <p:cNvPr id="316" name="Freeform 316"/>
          <p:cNvSpPr/>
          <p:nvPr/>
        </p:nvSpPr>
        <p:spPr>
          <a:xfrm>
            <a:off x="8601611" y="3854219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31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7" name="Picture 31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9264" y="3869436"/>
            <a:ext cx="336803" cy="399287"/>
          </a:xfrm>
          <a:prstGeom prst="rect">
            <a:avLst/>
          </a:prstGeom>
          <a:noFill/>
        </p:spPr>
      </p:pic>
      <p:sp>
        <p:nvSpPr>
          <p:cNvPr id="318" name="Freeform 318"/>
          <p:cNvSpPr/>
          <p:nvPr/>
        </p:nvSpPr>
        <p:spPr>
          <a:xfrm>
            <a:off x="359497" y="3525301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18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9" name="Picture 319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471" y="3540252"/>
            <a:ext cx="336803" cy="399287"/>
          </a:xfrm>
          <a:prstGeom prst="rect">
            <a:avLst/>
          </a:prstGeom>
          <a:noFill/>
        </p:spPr>
      </p:pic>
      <p:sp>
        <p:nvSpPr>
          <p:cNvPr id="320" name="Freeform 320"/>
          <p:cNvSpPr/>
          <p:nvPr/>
        </p:nvSpPr>
        <p:spPr>
          <a:xfrm>
            <a:off x="3339786" y="3549987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18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1" name="Picture 32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8415" y="3564636"/>
            <a:ext cx="336803" cy="399287"/>
          </a:xfrm>
          <a:prstGeom prst="rect">
            <a:avLst/>
          </a:prstGeom>
          <a:noFill/>
        </p:spPr>
      </p:pic>
      <p:sp>
        <p:nvSpPr>
          <p:cNvPr id="322" name="Freeform 322"/>
          <p:cNvSpPr/>
          <p:nvPr/>
        </p:nvSpPr>
        <p:spPr>
          <a:xfrm>
            <a:off x="3339190" y="4330588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18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3" name="Picture 323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891" y="4344924"/>
            <a:ext cx="336803" cy="400811"/>
          </a:xfrm>
          <a:prstGeom prst="rect">
            <a:avLst/>
          </a:prstGeom>
          <a:noFill/>
        </p:spPr>
      </p:pic>
      <p:sp>
        <p:nvSpPr>
          <p:cNvPr id="324" name="Freeform 324"/>
          <p:cNvSpPr/>
          <p:nvPr/>
        </p:nvSpPr>
        <p:spPr>
          <a:xfrm>
            <a:off x="1826887" y="4329351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lnTo>
                  <a:pt x="156159" y="357352"/>
                </a:lnTo>
                <a:lnTo>
                  <a:pt x="55562" y="256755"/>
                </a:ln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5" name="Picture 325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5083" y="4343401"/>
            <a:ext cx="336803" cy="400811"/>
          </a:xfrm>
          <a:prstGeom prst="rect">
            <a:avLst/>
          </a:prstGeom>
          <a:noFill/>
        </p:spPr>
      </p:pic>
      <p:sp>
        <p:nvSpPr>
          <p:cNvPr id="326" name="Freeform 326"/>
          <p:cNvSpPr/>
          <p:nvPr/>
        </p:nvSpPr>
        <p:spPr>
          <a:xfrm>
            <a:off x="11124787" y="5887275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31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7" name="Picture 327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81003" y="5902452"/>
            <a:ext cx="399287" cy="399287"/>
          </a:xfrm>
          <a:prstGeom prst="rect">
            <a:avLst/>
          </a:prstGeom>
          <a:noFill/>
        </p:spPr>
      </p:pic>
      <p:sp>
        <p:nvSpPr>
          <p:cNvPr id="328" name="Freeform 328"/>
          <p:cNvSpPr/>
          <p:nvPr/>
        </p:nvSpPr>
        <p:spPr>
          <a:xfrm>
            <a:off x="6026235" y="1412190"/>
            <a:ext cx="357352" cy="312317"/>
          </a:xfrm>
          <a:custGeom>
            <a:avLst/>
            <a:gdLst/>
            <a:ahLst/>
            <a:cxnLst/>
            <a:rect l="0" t="0" r="0" b="0"/>
            <a:pathLst>
              <a:path w="357352" h="312317">
                <a:moveTo>
                  <a:pt x="55562" y="55562"/>
                </a:moveTo>
                <a:cubicBezTo>
                  <a:pt x="111124" y="0"/>
                  <a:pt x="201205" y="0"/>
                  <a:pt x="256755" y="55562"/>
                </a:cubicBezTo>
                <a:lnTo>
                  <a:pt x="357352" y="156158"/>
                </a:lnTo>
                <a:cubicBezTo>
                  <a:pt x="323824" y="189699"/>
                  <a:pt x="290296" y="223227"/>
                  <a:pt x="256755" y="256755"/>
                </a:cubicBezTo>
                <a:cubicBezTo>
                  <a:pt x="201205" y="312317"/>
                  <a:pt x="111124" y="312317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29" name="Picture 329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3703" y="1426465"/>
            <a:ext cx="336803" cy="400811"/>
          </a:xfrm>
          <a:prstGeom prst="rect">
            <a:avLst/>
          </a:prstGeom>
          <a:noFill/>
        </p:spPr>
      </p:pic>
      <p:sp>
        <p:nvSpPr>
          <p:cNvPr id="330" name="Freeform 330"/>
          <p:cNvSpPr/>
          <p:nvPr/>
        </p:nvSpPr>
        <p:spPr>
          <a:xfrm>
            <a:off x="6512349" y="1449954"/>
            <a:ext cx="357352" cy="312317"/>
          </a:xfrm>
          <a:custGeom>
            <a:avLst/>
            <a:gdLst/>
            <a:ahLst/>
            <a:cxnLst/>
            <a:rect l="0" t="0" r="0" b="0"/>
            <a:pathLst>
              <a:path w="357352" h="312317">
                <a:moveTo>
                  <a:pt x="301790" y="256755"/>
                </a:moveTo>
                <a:cubicBezTo>
                  <a:pt x="246228" y="312317"/>
                  <a:pt x="156147" y="312317"/>
                  <a:pt x="100597" y="256755"/>
                </a:cubicBezTo>
                <a:cubicBezTo>
                  <a:pt x="67056" y="223227"/>
                  <a:pt x="33528" y="189687"/>
                  <a:pt x="0" y="156159"/>
                </a:cubicBezTo>
                <a:cubicBezTo>
                  <a:pt x="33528" y="122618"/>
                  <a:pt x="67056" y="89090"/>
                  <a:pt x="100597" y="55562"/>
                </a:cubicBezTo>
                <a:cubicBezTo>
                  <a:pt x="156147" y="0"/>
                  <a:pt x="246228" y="0"/>
                  <a:pt x="301790" y="55562"/>
                </a:cubicBezTo>
                <a:cubicBezTo>
                  <a:pt x="357352" y="111112"/>
                  <a:pt x="357352" y="201193"/>
                  <a:pt x="301790" y="256755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1" name="Picture 331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5580" y="1464565"/>
            <a:ext cx="336803" cy="399287"/>
          </a:xfrm>
          <a:prstGeom prst="rect">
            <a:avLst/>
          </a:prstGeom>
          <a:noFill/>
        </p:spPr>
      </p:pic>
      <p:sp>
        <p:nvSpPr>
          <p:cNvPr id="332" name="Freeform 332"/>
          <p:cNvSpPr/>
          <p:nvPr/>
        </p:nvSpPr>
        <p:spPr>
          <a:xfrm>
            <a:off x="5873751" y="2064594"/>
            <a:ext cx="357352" cy="312317"/>
          </a:xfrm>
          <a:custGeom>
            <a:avLst/>
            <a:gdLst/>
            <a:ahLst/>
            <a:cxnLst/>
            <a:rect l="0" t="0" r="0" b="0"/>
            <a:pathLst>
              <a:path w="357352" h="312317">
                <a:moveTo>
                  <a:pt x="55562" y="55562"/>
                </a:moveTo>
                <a:cubicBezTo>
                  <a:pt x="111124" y="0"/>
                  <a:pt x="201205" y="0"/>
                  <a:pt x="256755" y="55562"/>
                </a:cubicBezTo>
                <a:lnTo>
                  <a:pt x="357352" y="156158"/>
                </a:lnTo>
                <a:cubicBezTo>
                  <a:pt x="323824" y="189699"/>
                  <a:pt x="290296" y="223227"/>
                  <a:pt x="256755" y="256755"/>
                </a:cubicBezTo>
                <a:cubicBezTo>
                  <a:pt x="201205" y="312317"/>
                  <a:pt x="111124" y="312317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3" name="Picture 333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1303" y="2078736"/>
            <a:ext cx="336803" cy="400811"/>
          </a:xfrm>
          <a:prstGeom prst="rect">
            <a:avLst/>
          </a:prstGeom>
          <a:noFill/>
        </p:spPr>
      </p:pic>
      <p:sp>
        <p:nvSpPr>
          <p:cNvPr id="334" name="Freeform 334"/>
          <p:cNvSpPr/>
          <p:nvPr/>
        </p:nvSpPr>
        <p:spPr>
          <a:xfrm>
            <a:off x="6241534" y="1988991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lnTo>
                  <a:pt x="156159" y="357352"/>
                </a:lnTo>
                <a:cubicBezTo>
                  <a:pt x="122618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5" name="Picture 335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0112" y="2004060"/>
            <a:ext cx="336803" cy="399287"/>
          </a:xfrm>
          <a:prstGeom prst="rect">
            <a:avLst/>
          </a:prstGeom>
          <a:noFill/>
        </p:spPr>
      </p:pic>
      <p:sp>
        <p:nvSpPr>
          <p:cNvPr id="336" name="Freeform 336"/>
          <p:cNvSpPr/>
          <p:nvPr/>
        </p:nvSpPr>
        <p:spPr>
          <a:xfrm>
            <a:off x="8601611" y="4556416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31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7" name="Picture 337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9264" y="4570477"/>
            <a:ext cx="336803" cy="400811"/>
          </a:xfrm>
          <a:prstGeom prst="rect">
            <a:avLst/>
          </a:prstGeom>
          <a:noFill/>
        </p:spPr>
      </p:pic>
      <p:sp>
        <p:nvSpPr>
          <p:cNvPr id="338" name="Freeform 338"/>
          <p:cNvSpPr/>
          <p:nvPr/>
        </p:nvSpPr>
        <p:spPr>
          <a:xfrm>
            <a:off x="6490734" y="1679094"/>
            <a:ext cx="357352" cy="312317"/>
          </a:xfrm>
          <a:custGeom>
            <a:avLst/>
            <a:gdLst/>
            <a:ahLst/>
            <a:cxnLst/>
            <a:rect l="0" t="0" r="0" b="0"/>
            <a:pathLst>
              <a:path w="357352" h="312317">
                <a:moveTo>
                  <a:pt x="301790" y="256755"/>
                </a:moveTo>
                <a:cubicBezTo>
                  <a:pt x="246228" y="312317"/>
                  <a:pt x="156147" y="312317"/>
                  <a:pt x="100597" y="256755"/>
                </a:cubicBezTo>
                <a:cubicBezTo>
                  <a:pt x="67056" y="223227"/>
                  <a:pt x="33528" y="189687"/>
                  <a:pt x="0" y="156159"/>
                </a:cubicBezTo>
                <a:cubicBezTo>
                  <a:pt x="33528" y="122618"/>
                  <a:pt x="67056" y="89090"/>
                  <a:pt x="100597" y="55562"/>
                </a:cubicBezTo>
                <a:cubicBezTo>
                  <a:pt x="156147" y="0"/>
                  <a:pt x="246228" y="0"/>
                  <a:pt x="301790" y="55562"/>
                </a:cubicBezTo>
                <a:cubicBezTo>
                  <a:pt x="357352" y="111112"/>
                  <a:pt x="357352" y="201193"/>
                  <a:pt x="301790" y="256755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9" name="Picture 339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4244" y="1693165"/>
            <a:ext cx="336803" cy="400811"/>
          </a:xfrm>
          <a:prstGeom prst="rect">
            <a:avLst/>
          </a:prstGeom>
          <a:noFill/>
        </p:spPr>
      </p:pic>
      <p:sp>
        <p:nvSpPr>
          <p:cNvPr id="340" name="Freeform 340"/>
          <p:cNvSpPr/>
          <p:nvPr/>
        </p:nvSpPr>
        <p:spPr>
          <a:xfrm>
            <a:off x="3339069" y="5165808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18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1" name="Picture 341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6891" y="5180077"/>
            <a:ext cx="336803" cy="400811"/>
          </a:xfrm>
          <a:prstGeom prst="rect">
            <a:avLst/>
          </a:prstGeom>
          <a:noFill/>
        </p:spPr>
      </p:pic>
      <p:sp>
        <p:nvSpPr>
          <p:cNvPr id="342" name="Freeform 342"/>
          <p:cNvSpPr/>
          <p:nvPr/>
        </p:nvSpPr>
        <p:spPr>
          <a:xfrm>
            <a:off x="1461917" y="5027802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31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3" name="Picture 343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9323" y="5042916"/>
            <a:ext cx="336803" cy="399287"/>
          </a:xfrm>
          <a:prstGeom prst="rect">
            <a:avLst/>
          </a:prstGeom>
          <a:noFill/>
        </p:spPr>
      </p:pic>
      <p:sp>
        <p:nvSpPr>
          <p:cNvPr id="344" name="Freeform 344"/>
          <p:cNvSpPr/>
          <p:nvPr/>
        </p:nvSpPr>
        <p:spPr>
          <a:xfrm>
            <a:off x="6740264" y="3403142"/>
            <a:ext cx="312317" cy="357352"/>
          </a:xfrm>
          <a:custGeom>
            <a:avLst/>
            <a:gdLst/>
            <a:ahLst/>
            <a:cxnLst/>
            <a:rect l="0" t="0" r="0" b="0"/>
            <a:pathLst>
              <a:path w="312317" h="357352">
                <a:moveTo>
                  <a:pt x="256755" y="55562"/>
                </a:moveTo>
                <a:cubicBezTo>
                  <a:pt x="312317" y="111124"/>
                  <a:pt x="312317" y="201205"/>
                  <a:pt x="256755" y="256755"/>
                </a:cubicBezTo>
                <a:cubicBezTo>
                  <a:pt x="223227" y="290296"/>
                  <a:pt x="189687" y="323824"/>
                  <a:pt x="156159" y="357352"/>
                </a:cubicBezTo>
                <a:cubicBezTo>
                  <a:pt x="122631" y="323824"/>
                  <a:pt x="89090" y="290296"/>
                  <a:pt x="55562" y="256755"/>
                </a:cubicBezTo>
                <a:cubicBezTo>
                  <a:pt x="0" y="201205"/>
                  <a:pt x="0" y="111124"/>
                  <a:pt x="55562" y="55562"/>
                </a:cubicBezTo>
                <a:cubicBezTo>
                  <a:pt x="111112" y="0"/>
                  <a:pt x="201193" y="0"/>
                  <a:pt x="256755" y="55562"/>
                </a:cubicBezTo>
              </a:path>
            </a:pathLst>
          </a:custGeom>
          <a:solidFill>
            <a:srgbClr val="51626F">
              <a:alpha val="10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45" name="Picture 345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8459" y="3418333"/>
            <a:ext cx="336803" cy="399287"/>
          </a:xfrm>
          <a:prstGeom prst="rect">
            <a:avLst/>
          </a:prstGeom>
          <a:noFill/>
        </p:spPr>
      </p:pic>
      <p:sp>
        <p:nvSpPr>
          <p:cNvPr id="346" name="Rectangle 346"/>
          <p:cNvSpPr/>
          <p:nvPr/>
        </p:nvSpPr>
        <p:spPr>
          <a:xfrm>
            <a:off x="3384294" y="3292409"/>
            <a:ext cx="241942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USA</a:t>
            </a:r>
          </a:p>
        </p:txBody>
      </p:sp>
      <p:sp>
        <p:nvSpPr>
          <p:cNvPr id="347" name="Rectangle 347"/>
          <p:cNvSpPr/>
          <p:nvPr/>
        </p:nvSpPr>
        <p:spPr>
          <a:xfrm>
            <a:off x="480199" y="677484"/>
            <a:ext cx="8658488" cy="97624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38863" algn="l"/>
              </a:tabLst>
              <a:defRPr/>
            </a:pPr>
            <a:r>
              <a:rPr kumimoji="0" lang="fi-FI" sz="4800" b="0" i="0" u="none" strike="noStrike" kern="0" cap="none" spc="-260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Lo</a:t>
            </a:r>
            <a:r>
              <a:rPr kumimoji="0" lang="fi-FI" sz="4800" b="0" i="0" u="none" strike="noStrike" kern="0" cap="none" spc="-312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c</a:t>
            </a:r>
            <a:r>
              <a:rPr kumimoji="0" lang="fi-FI" sz="4800" b="0" i="0" u="none" strike="noStrike" kern="0" cap="none" spc="-317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a</a:t>
            </a:r>
            <a:r>
              <a:rPr kumimoji="0" lang="fi-FI" sz="4800" b="0" i="0" u="none" strike="noStrike" kern="0" cap="none" spc="-272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t</a:t>
            </a:r>
            <a:r>
              <a:rPr kumimoji="0" lang="fi-FI" sz="4800" b="0" i="0" u="none" strike="noStrike" kern="0" cap="none" spc="-269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i</a:t>
            </a:r>
            <a:r>
              <a:rPr kumimoji="0" lang="fi-FI" sz="4800" b="0" i="0" u="none" strike="noStrike" kern="0" cap="none" spc="-260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o</a:t>
            </a:r>
            <a:r>
              <a:rPr kumimoji="0" lang="fi-FI" sz="4800" b="0" i="0" u="none" strike="noStrike" kern="0" cap="none" spc="-264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n</a:t>
            </a:r>
            <a:r>
              <a:rPr kumimoji="0" lang="fi-FI" sz="4800" b="0" i="0" u="none" strike="noStrike" kern="0" cap="none" spc="0" normalizeH="0" baseline="0" noProof="0">
                <a:ln>
                  <a:noFill/>
                </a:ln>
                <a:solidFill>
                  <a:srgbClr val="6E9AD2"/>
                </a:solidFill>
                <a:effectLst/>
                <a:uLnTx/>
                <a:uFillTx/>
                <a:latin typeface="Calibri-Light"/>
              </a:rPr>
              <a:t>s	</a:t>
            </a:r>
            <a:r>
              <a:rPr kumimoji="0" lang="fi-FI" sz="1671" b="1" i="0" u="none" strike="noStrike" kern="0" cap="none" spc="0" normalizeH="0" baseline="-141298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FINLAND</a:t>
            </a:r>
          </a:p>
        </p:txBody>
      </p:sp>
      <p:sp>
        <p:nvSpPr>
          <p:cNvPr id="348" name="Rectangle 348"/>
          <p:cNvSpPr/>
          <p:nvPr/>
        </p:nvSpPr>
        <p:spPr>
          <a:xfrm>
            <a:off x="10178356" y="5838986"/>
            <a:ext cx="838111" cy="4950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Sin</a:t>
            </a:r>
            <a:r>
              <a:rPr kumimoji="0" lang="fi-FI" sz="1596" b="1" i="0" u="none" strike="noStrike" kern="0" cap="none" spc="-2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g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apo</a:t>
            </a:r>
            <a:r>
              <a:rPr kumimoji="0" lang="fi-FI" sz="1596" b="1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re</a:t>
            </a:r>
          </a:p>
          <a:p>
            <a:pPr marL="0" marR="0" lvl="0" indent="0" defTabSz="91440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Sales</a:t>
            </a:r>
            <a:r>
              <a:rPr kumimoji="0" lang="fi-FI" sz="11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support</a:t>
            </a:r>
          </a:p>
        </p:txBody>
      </p:sp>
      <p:sp>
        <p:nvSpPr>
          <p:cNvPr id="349" name="Rectangle 349"/>
          <p:cNvSpPr/>
          <p:nvPr/>
        </p:nvSpPr>
        <p:spPr>
          <a:xfrm>
            <a:off x="8726685" y="1707084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1</a:t>
            </a:r>
          </a:p>
        </p:txBody>
      </p:sp>
      <p:sp>
        <p:nvSpPr>
          <p:cNvPr id="350" name="Rectangle 350"/>
          <p:cNvSpPr/>
          <p:nvPr/>
        </p:nvSpPr>
        <p:spPr>
          <a:xfrm>
            <a:off x="8726685" y="2695395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2</a:t>
            </a:r>
          </a:p>
        </p:txBody>
      </p:sp>
      <p:sp>
        <p:nvSpPr>
          <p:cNvPr id="351" name="Rectangle 351"/>
          <p:cNvSpPr/>
          <p:nvPr/>
        </p:nvSpPr>
        <p:spPr>
          <a:xfrm>
            <a:off x="8726685" y="3285373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3</a:t>
            </a:r>
          </a:p>
        </p:txBody>
      </p:sp>
      <p:sp>
        <p:nvSpPr>
          <p:cNvPr id="352" name="Rectangle 352"/>
          <p:cNvSpPr/>
          <p:nvPr/>
        </p:nvSpPr>
        <p:spPr>
          <a:xfrm>
            <a:off x="8726685" y="3872335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4</a:t>
            </a:r>
          </a:p>
        </p:txBody>
      </p:sp>
      <p:sp>
        <p:nvSpPr>
          <p:cNvPr id="353" name="Rectangle 353"/>
          <p:cNvSpPr/>
          <p:nvPr/>
        </p:nvSpPr>
        <p:spPr>
          <a:xfrm>
            <a:off x="484571" y="3543417"/>
            <a:ext cx="3051372" cy="2582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80287" algn="l"/>
                <a:tab pos="2980287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7	</a:t>
            </a:r>
            <a:r>
              <a:rPr kumimoji="0" lang="fi-FI" sz="1671" b="1" i="0" u="none" strike="noStrike" kern="0" cap="none" spc="0" normalizeH="0" baseline="-17607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7	</a:t>
            </a:r>
          </a:p>
        </p:txBody>
      </p:sp>
      <p:sp>
        <p:nvSpPr>
          <p:cNvPr id="354" name="Rectangle 354"/>
          <p:cNvSpPr/>
          <p:nvPr/>
        </p:nvSpPr>
        <p:spPr>
          <a:xfrm>
            <a:off x="1951959" y="4347466"/>
            <a:ext cx="1583388" cy="2347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12303" algn="l"/>
                <a:tab pos="1512303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8	8	</a:t>
            </a:r>
          </a:p>
        </p:txBody>
      </p:sp>
      <p:sp>
        <p:nvSpPr>
          <p:cNvPr id="355" name="Rectangle 355"/>
          <p:cNvSpPr/>
          <p:nvPr/>
        </p:nvSpPr>
        <p:spPr>
          <a:xfrm>
            <a:off x="11217888" y="5905392"/>
            <a:ext cx="133618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-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10</a:t>
            </a:r>
          </a:p>
        </p:txBody>
      </p:sp>
      <p:sp>
        <p:nvSpPr>
          <p:cNvPr id="356" name="Rectangle 356"/>
          <p:cNvSpPr/>
          <p:nvPr/>
        </p:nvSpPr>
        <p:spPr>
          <a:xfrm>
            <a:off x="6151310" y="1430307"/>
            <a:ext cx="602230" cy="27129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1145" algn="l"/>
                <a:tab pos="531145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1	</a:t>
            </a:r>
            <a:r>
              <a:rPr kumimoji="0" lang="fi-FI" sz="1671" b="1" i="0" u="none" strike="noStrike" kern="0" cap="none" spc="0" normalizeH="0" baseline="-26932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2	</a:t>
            </a:r>
          </a:p>
        </p:txBody>
      </p:sp>
      <p:sp>
        <p:nvSpPr>
          <p:cNvPr id="357" name="Rectangle 357"/>
          <p:cNvSpPr/>
          <p:nvPr/>
        </p:nvSpPr>
        <p:spPr>
          <a:xfrm>
            <a:off x="5998827" y="2082711"/>
            <a:ext cx="438864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7779" algn="l"/>
                <a:tab pos="367779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4	</a:t>
            </a:r>
            <a:r>
              <a:rPr kumimoji="0" lang="fi-FI" sz="1671" b="1" i="0" u="none" strike="noStrike" kern="0" cap="none" spc="0" normalizeH="0" baseline="53922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5	</a:t>
            </a:r>
          </a:p>
        </p:txBody>
      </p:sp>
      <p:sp>
        <p:nvSpPr>
          <p:cNvPr id="358" name="Rectangle 358"/>
          <p:cNvSpPr/>
          <p:nvPr/>
        </p:nvSpPr>
        <p:spPr>
          <a:xfrm>
            <a:off x="512578" y="165378"/>
            <a:ext cx="1756928" cy="3817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B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10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u</a:t>
            </a:r>
            <a:r>
              <a:rPr kumimoji="0" lang="fi-FI" sz="1871" b="0" i="0" u="none" strike="noStrike" kern="0" cap="none" spc="-68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m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871" b="0" i="0" u="none" strike="noStrike" kern="0" cap="none" spc="-74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C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78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7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p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o</a:t>
            </a:r>
            <a:r>
              <a:rPr kumimoji="0" lang="fi-FI" sz="1871" b="0" i="0" u="none" strike="noStrike" kern="0" cap="none" spc="-114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r</a:t>
            </a:r>
            <a:r>
              <a:rPr kumimoji="0" lang="fi-FI" sz="1871" b="0" i="0" u="none" strike="noStrike" kern="0" cap="none" spc="-81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871" b="0" i="0" u="none" strike="noStrike" kern="0" cap="none" spc="-69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871" b="0" i="0" u="none" strike="noStrike" kern="0" cap="none" spc="-75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on</a:t>
            </a:r>
          </a:p>
        </p:txBody>
      </p:sp>
      <p:sp>
        <p:nvSpPr>
          <p:cNvPr id="359" name="Rectangle 359"/>
          <p:cNvSpPr/>
          <p:nvPr/>
        </p:nvSpPr>
        <p:spPr>
          <a:xfrm>
            <a:off x="8726685" y="4574532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5</a:t>
            </a:r>
          </a:p>
        </p:txBody>
      </p:sp>
      <p:sp>
        <p:nvSpPr>
          <p:cNvPr id="360" name="Rectangle 360"/>
          <p:cNvSpPr/>
          <p:nvPr/>
        </p:nvSpPr>
        <p:spPr>
          <a:xfrm>
            <a:off x="6660843" y="1614941"/>
            <a:ext cx="4009839" cy="3843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59035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3	</a:t>
            </a:r>
            <a:r>
              <a:rPr kumimoji="0" lang="fi-FI" sz="2418" b="1" i="0" u="none" strike="noStrike" kern="0" cap="none" spc="0" normalizeH="0" baseline="-2306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Oulu, Headquar</a:t>
            </a:r>
            <a:r>
              <a:rPr kumimoji="0" lang="fi-FI" sz="2418" b="1" i="0" u="none" strike="noStrike" kern="0" cap="none" spc="-26" normalizeH="0" baseline="-2306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2418" b="1" i="0" u="none" strike="noStrike" kern="0" cap="none" spc="0" normalizeH="0" baseline="-2306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e</a:t>
            </a:r>
            <a:r>
              <a:rPr kumimoji="0" lang="fi-FI" sz="2418" b="1" i="0" u="none" strike="noStrike" kern="0" cap="none" spc="-27" normalizeH="0" baseline="-2306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rs</a:t>
            </a:r>
          </a:p>
        </p:txBody>
      </p:sp>
      <p:sp>
        <p:nvSpPr>
          <p:cNvPr id="361" name="Rectangle 361"/>
          <p:cNvSpPr/>
          <p:nvPr/>
        </p:nvSpPr>
        <p:spPr>
          <a:xfrm>
            <a:off x="9019878" y="1931582"/>
            <a:ext cx="2445592" cy="56049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Tactical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Commun</a:t>
            </a:r>
            <a:r>
              <a:rPr kumimoji="0" lang="fi-FI" sz="11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cation</a:t>
            </a:r>
            <a:r>
              <a:rPr kumimoji="0" lang="fi-FI" sz="1103" b="0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Io</a:t>
            </a:r>
            <a:r>
              <a:rPr kumimoji="0" lang="fi-FI" sz="1103" b="0" i="0" u="none" strike="noStrike" kern="0" cap="none" spc="23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&amp; Telecom </a:t>
            </a:r>
          </a:p>
          <a:p>
            <a:pPr marL="0" marR="0" lvl="0" indent="0" defTabSz="91440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Services,</a:t>
            </a:r>
            <a:r>
              <a:rPr kumimoji="0" lang="fi-FI" sz="11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Secure Communic</a:t>
            </a:r>
            <a:r>
              <a:rPr kumimoji="0" lang="fi-FI" sz="11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1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ons,</a:t>
            </a:r>
            <a:r>
              <a:rPr kumimoji="0" lang="fi-FI" sz="1103" b="0" i="0" u="none" strike="noStrike" kern="0" cap="none" spc="-4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Medical </a:t>
            </a:r>
          </a:p>
          <a:p>
            <a:pPr marL="0" marR="0" lvl="0" indent="0" defTabSz="91440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Technolo</a:t>
            </a:r>
            <a:r>
              <a:rPr kumimoji="0" lang="fi-FI" sz="1103" b="0" i="0" u="none" strike="noStrike" kern="0" cap="none" spc="-17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g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ies</a:t>
            </a:r>
          </a:p>
        </p:txBody>
      </p:sp>
      <p:sp>
        <p:nvSpPr>
          <p:cNvPr id="362" name="Rectangle 362"/>
          <p:cNvSpPr/>
          <p:nvPr/>
        </p:nvSpPr>
        <p:spPr>
          <a:xfrm>
            <a:off x="9019875" y="2621506"/>
            <a:ext cx="619832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K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ajaani</a:t>
            </a:r>
          </a:p>
        </p:txBody>
      </p:sp>
      <p:sp>
        <p:nvSpPr>
          <p:cNvPr id="363" name="Rectangle 363"/>
          <p:cNvSpPr/>
          <p:nvPr/>
        </p:nvSpPr>
        <p:spPr>
          <a:xfrm>
            <a:off x="9019875" y="2891402"/>
            <a:ext cx="2454999" cy="2251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Tactical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Commun</a:t>
            </a:r>
            <a:r>
              <a:rPr kumimoji="0" lang="fi-FI" sz="11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cation</a:t>
            </a:r>
            <a:r>
              <a:rPr kumimoji="0" lang="fi-FI" sz="1103" b="0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Telecom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Services</a:t>
            </a:r>
          </a:p>
        </p:txBody>
      </p:sp>
      <p:sp>
        <p:nvSpPr>
          <p:cNvPr id="364" name="Rectangle 364"/>
          <p:cNvSpPr/>
          <p:nvPr/>
        </p:nvSpPr>
        <p:spPr>
          <a:xfrm>
            <a:off x="9021402" y="3232120"/>
            <a:ext cx="641783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Kuopio </a:t>
            </a:r>
          </a:p>
        </p:txBody>
      </p:sp>
      <p:sp>
        <p:nvSpPr>
          <p:cNvPr id="365" name="Rectangle 365"/>
          <p:cNvSpPr/>
          <p:nvPr/>
        </p:nvSpPr>
        <p:spPr>
          <a:xfrm>
            <a:off x="9021402" y="3502015"/>
            <a:ext cx="1229666" cy="2251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Medical</a:t>
            </a:r>
            <a:r>
              <a:rPr kumimoji="0" lang="fi-FI" sz="11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Technologies</a:t>
            </a:r>
          </a:p>
        </p:txBody>
      </p:sp>
      <p:sp>
        <p:nvSpPr>
          <p:cNvPr id="366" name="Rectangle 366"/>
          <p:cNvSpPr/>
          <p:nvPr/>
        </p:nvSpPr>
        <p:spPr>
          <a:xfrm>
            <a:off x="9021402" y="3808183"/>
            <a:ext cx="732873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-11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ampe</a:t>
            </a:r>
            <a:r>
              <a:rPr kumimoji="0" lang="fi-FI" sz="1596" b="1" i="0" u="none" strike="noStrike" kern="0" cap="none" spc="-1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re</a:t>
            </a:r>
          </a:p>
        </p:txBody>
      </p:sp>
      <p:sp>
        <p:nvSpPr>
          <p:cNvPr id="367" name="Rectangle 367"/>
          <p:cNvSpPr/>
          <p:nvPr/>
        </p:nvSpPr>
        <p:spPr>
          <a:xfrm>
            <a:off x="9021402" y="4078078"/>
            <a:ext cx="2694363" cy="39280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Io</a:t>
            </a:r>
            <a:r>
              <a:rPr kumimoji="0" lang="fi-FI" sz="1103" b="0" i="0" u="none" strike="noStrike" kern="0" cap="none" spc="23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&amp; Telecom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Services,</a:t>
            </a:r>
            <a:r>
              <a:rPr kumimoji="0" lang="fi-FI" sz="11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Secure </a:t>
            </a:r>
          </a:p>
          <a:p>
            <a:pPr marL="0" marR="0" lvl="0" indent="0" defTabSz="914400" eaLnBrk="1" fontAlgn="auto" latinLnBrk="0" hangingPunct="1">
              <a:lnSpc>
                <a:spcPts val="1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Commun</a:t>
            </a:r>
            <a:r>
              <a:rPr kumimoji="0" lang="fi-FI" sz="1103" b="0" i="0" u="none" strike="noStrike" kern="0" cap="none" spc="-13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cation</a:t>
            </a:r>
            <a:r>
              <a:rPr kumimoji="0" lang="fi-FI" sz="1103" b="0" i="0" u="none" strike="noStrike" kern="0" cap="none" spc="-1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Secure Connectivity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Solutions</a:t>
            </a:r>
          </a:p>
        </p:txBody>
      </p:sp>
      <p:sp>
        <p:nvSpPr>
          <p:cNvPr id="368" name="Rectangle 368"/>
          <p:cNvSpPr/>
          <p:nvPr/>
        </p:nvSpPr>
        <p:spPr>
          <a:xfrm>
            <a:off x="9021402" y="4528263"/>
            <a:ext cx="506831" cy="33760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Espoo</a:t>
            </a:r>
          </a:p>
        </p:txBody>
      </p:sp>
      <p:sp>
        <p:nvSpPr>
          <p:cNvPr id="369" name="Rectangle 369"/>
          <p:cNvSpPr/>
          <p:nvPr/>
        </p:nvSpPr>
        <p:spPr>
          <a:xfrm>
            <a:off x="9021402" y="4798158"/>
            <a:ext cx="1676326" cy="2251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Secure Connectivity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Solutio</a:t>
            </a:r>
            <a:r>
              <a:rPr kumimoji="0" lang="fi-FI" sz="1103" b="0" i="0" u="none" strike="noStrike" kern="0" cap="none" spc="-1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ns</a:t>
            </a:r>
          </a:p>
        </p:txBody>
      </p:sp>
      <p:sp>
        <p:nvSpPr>
          <p:cNvPr id="370" name="Rectangle 370"/>
          <p:cNvSpPr/>
          <p:nvPr/>
        </p:nvSpPr>
        <p:spPr>
          <a:xfrm>
            <a:off x="3750048" y="4272016"/>
            <a:ext cx="793787" cy="4950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Dallas</a:t>
            </a:r>
          </a:p>
          <a:p>
            <a:pPr marL="0" marR="0" lvl="0" indent="0" defTabSz="91440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Sales</a:t>
            </a:r>
            <a:r>
              <a:rPr kumimoji="0" lang="fi-FI" sz="11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support</a:t>
            </a:r>
          </a:p>
        </p:txBody>
      </p:sp>
      <p:sp>
        <p:nvSpPr>
          <p:cNvPr id="371" name="Rectangle 371"/>
          <p:cNvSpPr/>
          <p:nvPr/>
        </p:nvSpPr>
        <p:spPr>
          <a:xfrm>
            <a:off x="3750048" y="3482964"/>
            <a:ext cx="793787" cy="49501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Sea</a:t>
            </a:r>
            <a:r>
              <a:rPr kumimoji="0" lang="fi-FI" sz="1596" b="1" i="0" u="none" strike="noStrike" kern="0" cap="none" spc="-26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</a:t>
            </a: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tle</a:t>
            </a:r>
          </a:p>
          <a:p>
            <a:pPr marL="0" marR="0" lvl="0" indent="0" defTabSz="91440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Sales</a:t>
            </a:r>
            <a:r>
              <a:rPr kumimoji="0" lang="fi-FI" sz="11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support</a:t>
            </a:r>
          </a:p>
        </p:txBody>
      </p:sp>
      <p:sp>
        <p:nvSpPr>
          <p:cNvPr id="372" name="Rectangle 372"/>
          <p:cNvSpPr/>
          <p:nvPr/>
        </p:nvSpPr>
        <p:spPr>
          <a:xfrm>
            <a:off x="815413" y="6471465"/>
            <a:ext cx="1450310" cy="27160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Bi</a:t>
            </a:r>
            <a:r>
              <a:rPr kumimoji="0" lang="fi-FI" sz="1331" b="0" i="0" u="none" strike="noStrike" kern="0" cap="none" spc="-27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</a:t>
            </a:r>
            <a:r>
              <a:rPr kumimoji="0" lang="fi-FI" sz="1331" b="0" i="0" u="none" strike="noStrike" kern="0" cap="none" spc="0" normalizeH="0" baseline="0" noProof="0">
                <a:ln>
                  <a:noFill/>
                </a:ln>
                <a:solidFill>
                  <a:srgbClr val="51626F"/>
                </a:solidFill>
                <a:effectLst/>
                <a:uLnTx/>
                <a:uFillTx/>
                <a:latin typeface="Calibri"/>
              </a:rPr>
              <a:t>tium 2022 | Public</a:t>
            </a:r>
          </a:p>
        </p:txBody>
      </p:sp>
      <p:sp>
        <p:nvSpPr>
          <p:cNvPr id="373" name="Rectangle 373"/>
          <p:cNvSpPr/>
          <p:nvPr/>
        </p:nvSpPr>
        <p:spPr>
          <a:xfrm>
            <a:off x="3464143" y="5101659"/>
            <a:ext cx="1267316" cy="34318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4260" algn="l"/>
              </a:tabLst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9	</a:t>
            </a:r>
            <a:r>
              <a:rPr kumimoji="0" lang="fi-FI" sz="2418" b="1" i="0" u="none" strike="noStrike" kern="0" cap="none" spc="0" normalizeH="0" baseline="-275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</a:t>
            </a:r>
            <a:r>
              <a:rPr kumimoji="0" lang="fi-FI" sz="2418" b="1" i="0" u="none" strike="noStrike" kern="0" cap="none" spc="-23" normalizeH="0" baseline="-275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e</a:t>
            </a:r>
            <a:r>
              <a:rPr kumimoji="0" lang="fi-FI" sz="2418" b="1" i="0" u="none" strike="noStrike" kern="0" cap="none" spc="0" normalizeH="0" baseline="-2752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xico City</a:t>
            </a:r>
          </a:p>
        </p:txBody>
      </p:sp>
      <p:sp>
        <p:nvSpPr>
          <p:cNvPr id="374" name="Rectangle 374"/>
          <p:cNvSpPr/>
          <p:nvPr/>
        </p:nvSpPr>
        <p:spPr>
          <a:xfrm>
            <a:off x="3749927" y="5377133"/>
            <a:ext cx="1548162" cy="22511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Sales</a:t>
            </a:r>
            <a:r>
              <a:rPr kumimoji="0" lang="fi-FI" sz="1103" b="0" i="0" u="none" strike="noStrike" kern="0" cap="none" spc="-22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and technical</a:t>
            </a:r>
            <a:r>
              <a:rPr kumimoji="0" lang="fi-FI" sz="1103" b="0" i="0" u="none" strike="noStrike" kern="0" cap="none" spc="-34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support</a:t>
            </a:r>
          </a:p>
        </p:txBody>
      </p:sp>
      <p:sp>
        <p:nvSpPr>
          <p:cNvPr id="375" name="Rectangle 375"/>
          <p:cNvSpPr/>
          <p:nvPr/>
        </p:nvSpPr>
        <p:spPr>
          <a:xfrm>
            <a:off x="1586989" y="5045919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9</a:t>
            </a:r>
          </a:p>
        </p:txBody>
      </p:sp>
      <p:sp>
        <p:nvSpPr>
          <p:cNvPr id="376" name="Rectangle 376"/>
          <p:cNvSpPr/>
          <p:nvPr/>
        </p:nvSpPr>
        <p:spPr>
          <a:xfrm>
            <a:off x="3353750" y="4933332"/>
            <a:ext cx="475837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MEXICO</a:t>
            </a:r>
          </a:p>
        </p:txBody>
      </p:sp>
      <p:sp>
        <p:nvSpPr>
          <p:cNvPr id="377" name="Rectangle 377"/>
          <p:cNvSpPr/>
          <p:nvPr/>
        </p:nvSpPr>
        <p:spPr>
          <a:xfrm>
            <a:off x="7197272" y="3402681"/>
            <a:ext cx="793851" cy="63978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Germany</a:t>
            </a:r>
          </a:p>
          <a:p>
            <a:pPr marL="64" marR="0" lvl="0" indent="0" defTabSz="914400" eaLnBrk="1" fontAlgn="auto" latinLnBrk="0" hangingPunct="1">
              <a:lnSpc>
                <a:spcPts val="1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596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-Bold"/>
              </a:rPr>
              <a:t>Munich</a:t>
            </a:r>
          </a:p>
          <a:p>
            <a:pPr marL="64" marR="0" lvl="0" indent="0" defTabSz="91440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Sales</a:t>
            </a:r>
            <a:r>
              <a:rPr kumimoji="0" lang="fi-FI" sz="1103" b="0" i="0" u="none" strike="noStrike" kern="0" cap="none" spc="-2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i-FI" sz="110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support</a:t>
            </a:r>
          </a:p>
        </p:txBody>
      </p:sp>
      <p:sp>
        <p:nvSpPr>
          <p:cNvPr id="378" name="Rectangle 378"/>
          <p:cNvSpPr/>
          <p:nvPr/>
        </p:nvSpPr>
        <p:spPr>
          <a:xfrm>
            <a:off x="6865336" y="3421258"/>
            <a:ext cx="71085" cy="23352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Bold"/>
              </a:rPr>
              <a:t>6</a:t>
            </a:r>
          </a:p>
        </p:txBody>
      </p:sp>
      <p:sp>
        <p:nvSpPr>
          <p:cNvPr id="379" name="Rectangle 379"/>
          <p:cNvSpPr/>
          <p:nvPr/>
        </p:nvSpPr>
        <p:spPr>
          <a:xfrm>
            <a:off x="380079" y="6467574"/>
            <a:ext cx="85766" cy="2817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31" b="1" i="0" u="none" strike="noStrike" kern="0" cap="none" spc="0" normalizeH="0" baseline="0" noProof="0">
                <a:ln>
                  <a:noFill/>
                </a:ln>
                <a:solidFill>
                  <a:srgbClr val="6F9AD3"/>
                </a:solidFill>
                <a:effectLst/>
                <a:uLnTx/>
                <a:uFillTx/>
                <a:latin typeface="Calibri-Bold"/>
              </a:rPr>
              <a:t>6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Freeform 380">
            <a:hlinkClick r:id="rId2"/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0" t="0" r="0" b="0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0E6E6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1" name="Picture 381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3951" y="0"/>
            <a:ext cx="9528047" cy="6858000"/>
          </a:xfrm>
          <a:prstGeom prst="rect">
            <a:avLst/>
          </a:prstGeom>
          <a:noFill/>
        </p:spPr>
      </p:pic>
      <p:sp>
        <p:nvSpPr>
          <p:cNvPr id="382" name="Freeform 382">
            <a:hlinkClick r:id="rId2"/>
          </p:cNvPr>
          <p:cNvSpPr/>
          <p:nvPr/>
        </p:nvSpPr>
        <p:spPr>
          <a:xfrm>
            <a:off x="0" y="0"/>
            <a:ext cx="9552431" cy="6858000"/>
          </a:xfrm>
          <a:custGeom>
            <a:avLst/>
            <a:gdLst/>
            <a:ahLst/>
            <a:cxnLst/>
            <a:rect l="0" t="0" r="0" b="0"/>
            <a:pathLst>
              <a:path w="9552431" h="6858000">
                <a:moveTo>
                  <a:pt x="0" y="0"/>
                </a:moveTo>
                <a:lnTo>
                  <a:pt x="0" y="6858000"/>
                </a:lnTo>
                <a:lnTo>
                  <a:pt x="3589350" y="6858000"/>
                </a:lnTo>
                <a:lnTo>
                  <a:pt x="9552431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6F9AD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3" name="Picture 10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2983" y="4869180"/>
            <a:ext cx="4079747" cy="1789176"/>
          </a:xfrm>
          <a:prstGeom prst="rect">
            <a:avLst/>
          </a:prstGeom>
          <a:noFill/>
        </p:spPr>
      </p:pic>
      <p:sp>
        <p:nvSpPr>
          <p:cNvPr id="384" name="Rectangle 384"/>
          <p:cNvSpPr/>
          <p:nvPr/>
        </p:nvSpPr>
        <p:spPr>
          <a:xfrm>
            <a:off x="719402" y="3454181"/>
            <a:ext cx="2597876" cy="665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h</a:t>
            </a:r>
            <a:r>
              <a:rPr kumimoji="0" lang="fi-FI" sz="1871" b="0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p</a:t>
            </a:r>
            <a:r>
              <a:rPr kumimoji="0" lang="fi-FI" sz="1871" b="0" i="0" u="none" strike="noStrike" kern="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s</a:t>
            </a:r>
            <a:r>
              <a:rPr kumimoji="0" lang="fi-FI" sz="1871" b="0" i="0" u="none" strike="noStrike" kern="0" cap="none" spc="-4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: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//jo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b</a:t>
            </a:r>
            <a:r>
              <a:rPr kumimoji="0" lang="fi-FI" sz="1871" b="0" i="0" u="none" strike="noStrike" kern="0" cap="none" spc="-4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s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.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b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i</a:t>
            </a:r>
            <a:r>
              <a:rPr kumimoji="0" lang="fi-FI" sz="1871" b="0" i="0" u="none" strike="noStrike" kern="0" cap="none" spc="-6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5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i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u</a:t>
            </a:r>
            <a:r>
              <a:rPr kumimoji="0" lang="fi-FI" sz="1871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.</a:t>
            </a:r>
            <a:r>
              <a:rPr kumimoji="0" lang="fi-FI" sz="1871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c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o</a:t>
            </a:r>
            <a:r>
              <a:rPr kumimoji="0" lang="fi-FI" sz="1871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/ </a:t>
            </a:r>
          </a:p>
          <a:p>
            <a:pPr marL="0" marR="0" lvl="0" indent="0" defTabSz="914400" eaLnBrk="1" fontAlgn="auto" latinLnBrk="0" hangingPunct="1">
              <a:lnSpc>
                <a:spcPts val="22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71" b="0" i="0" u="none" strike="noStrike" kern="0" cap="none" spc="-5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o</a:t>
            </a:r>
            <a:r>
              <a:rPr kumimoji="0" lang="fi-FI" sz="1871" b="0" i="0" u="none" strike="noStrike" kern="0" cap="none" spc="-3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3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i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.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h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a</a:t>
            </a:r>
            <a:r>
              <a:rPr kumimoji="0" lang="fi-FI" sz="1871" b="0" i="0" u="none" strike="noStrike" kern="0" cap="none" spc="-4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r</a:t>
            </a:r>
            <a:r>
              <a:rPr kumimoji="0" lang="fi-FI" sz="1871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a</a:t>
            </a:r>
            <a:r>
              <a:rPr kumimoji="0" lang="fi-FI" sz="1871" b="0" i="0" u="none" strike="noStrike" kern="0" cap="none" spc="-42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@</a:t>
            </a:r>
            <a:r>
              <a:rPr kumimoji="0" lang="fi-FI" sz="1871" b="0" i="0" u="none" strike="noStrike" kern="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b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i</a:t>
            </a:r>
            <a:r>
              <a:rPr kumimoji="0" lang="fi-FI" sz="1871" b="0" i="0" u="none" strike="noStrike" kern="0" cap="none" spc="-7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t</a:t>
            </a:r>
            <a:r>
              <a:rPr kumimoji="0" lang="fi-FI" sz="1871" b="0" i="0" u="none" strike="noStrike" kern="0" cap="none" spc="-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i</a:t>
            </a:r>
            <a:r>
              <a:rPr kumimoji="0" lang="fi-FI" sz="1871" b="0" i="0" u="none" strike="noStrike" kern="0" cap="none" spc="-4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u</a:t>
            </a:r>
            <a:r>
              <a:rPr kumimoji="0" lang="fi-FI" sz="1871" b="0" i="0" u="none" strike="noStrike" kern="0" cap="none" spc="-4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m</a:t>
            </a:r>
            <a:r>
              <a:rPr kumimoji="0" lang="fi-FI" sz="1871" b="0" i="0" u="none" strike="noStrike" kern="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.</a:t>
            </a:r>
            <a:r>
              <a:rPr kumimoji="0" lang="fi-FI" sz="1871" b="0" i="0" u="none" strike="noStrike" kern="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c</a:t>
            </a:r>
            <a:r>
              <a:rPr kumimoji="0" lang="fi-FI" sz="1871" b="0" i="0" u="none" strike="noStrike" kern="0" cap="none" spc="-3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hlinkClick r:id="rId2"/>
              </a:rPr>
              <a:t>om</a:t>
            </a:r>
          </a:p>
        </p:txBody>
      </p:sp>
      <p:sp>
        <p:nvSpPr>
          <p:cNvPr id="385" name="Rectangle 385"/>
          <p:cNvSpPr/>
          <p:nvPr/>
        </p:nvSpPr>
        <p:spPr>
          <a:xfrm>
            <a:off x="719402" y="2449728"/>
            <a:ext cx="3304972" cy="119016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395" b="0" i="0" u="none" strike="noStrike" kern="0" cap="none" spc="-2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C</a:t>
            </a:r>
            <a:r>
              <a:rPr kumimoji="0" lang="fi-FI" sz="6395" b="0" i="0" u="none" strike="noStrike" kern="0" cap="none" spc="-2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o</a:t>
            </a:r>
            <a:r>
              <a:rPr kumimoji="0" lang="fi-FI" sz="6395" b="0" i="0" u="none" strike="noStrike" kern="0" cap="none" spc="-326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n</a:t>
            </a:r>
            <a:r>
              <a:rPr kumimoji="0" lang="fi-FI" sz="6395" b="0" i="0" u="none" strike="noStrike" kern="0" cap="none" spc="-3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t</a:t>
            </a:r>
            <a:r>
              <a:rPr kumimoji="0" lang="fi-FI" sz="6395" b="0" i="0" u="none" strike="noStrike" kern="0" cap="none" spc="-26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a</a:t>
            </a:r>
            <a:r>
              <a:rPr kumimoji="0" lang="fi-FI" sz="6395" b="0" i="0" u="none" strike="noStrike" kern="0" cap="none" spc="-25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c</a:t>
            </a:r>
            <a:r>
              <a:rPr kumimoji="0" lang="fi-FI" sz="6395" b="0" i="0" u="none" strike="noStrike" kern="0" cap="none" spc="-269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  <a:hlinkClick r:id="rId5"/>
              </a:rPr>
              <a:t>t </a:t>
            </a:r>
            <a:r>
              <a:rPr kumimoji="0" lang="fi-FI" sz="6395" b="0" i="0" u="none" strike="noStrike" kern="0" cap="none" spc="-267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u</a:t>
            </a:r>
            <a:r>
              <a:rPr kumimoji="0" lang="fi-FI" sz="6395" b="0" i="0" u="none" strike="noStrike" kern="0" cap="none" spc="-268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-Light"/>
              </a:rPr>
              <a:t>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76BA27-E1B2-4C61-901A-9EFADC6D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>
                <a:solidFill>
                  <a:srgbClr val="1D0865"/>
                </a:solidFill>
                <a:effectLst/>
                <a:latin typeface="Segoe UI Black"/>
                <a:ea typeface="Segoe UI Black"/>
                <a:cs typeface="Calibri"/>
              </a:rPr>
              <a:t>How to go </a:t>
            </a:r>
            <a:r>
              <a:rPr lang="fi-FI" sz="4800" err="1">
                <a:solidFill>
                  <a:srgbClr val="1D0865"/>
                </a:solidFill>
                <a:effectLst/>
                <a:latin typeface="Segoe UI Black"/>
                <a:ea typeface="Segoe UI Black"/>
                <a:cs typeface="Calibri"/>
              </a:rPr>
              <a:t>forward</a:t>
            </a:r>
            <a:r>
              <a:rPr lang="fi-FI" sz="4800">
                <a:solidFill>
                  <a:srgbClr val="1D0865"/>
                </a:solidFill>
                <a:effectLst/>
                <a:latin typeface="Segoe UI Black"/>
                <a:ea typeface="Segoe UI Black"/>
                <a:cs typeface="Calibri"/>
              </a:rPr>
              <a:t>?</a:t>
            </a:r>
            <a:endParaRPr lang="fi-FI" sz="9600">
              <a:solidFill>
                <a:srgbClr val="1D0865"/>
              </a:solidFill>
              <a:latin typeface="Segoe UI Black"/>
              <a:ea typeface="Segoe UI Black"/>
              <a:cs typeface="Calibri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7E0B1A-EBBA-41F1-AE79-81F0F6BE4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sz="2400" err="1">
                <a:latin typeface="Segoe UI Light"/>
                <a:cs typeface="Segoe UI Light"/>
              </a:rPr>
              <a:t>Search</a:t>
            </a:r>
            <a:r>
              <a:rPr lang="fi-FI" sz="2400">
                <a:latin typeface="Segoe UI Light"/>
                <a:cs typeface="Segoe UI Light"/>
              </a:rPr>
              <a:t> </a:t>
            </a:r>
            <a:r>
              <a:rPr lang="fi-FI" sz="2400">
                <a:solidFill>
                  <a:srgbClr val="A44BFF"/>
                </a:solidFill>
                <a:latin typeface="Segoe UI Light"/>
                <a:cs typeface="Segoe UI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www.ictoulu.fi</a:t>
            </a:r>
            <a:r>
              <a:rPr lang="fi-FI" sz="2400">
                <a:latin typeface="Segoe UI Light"/>
                <a:cs typeface="Segoe UI Light"/>
              </a:rPr>
              <a:t> for </a:t>
            </a:r>
            <a:r>
              <a:rPr lang="fi-FI" sz="2400" err="1">
                <a:latin typeface="Segoe UI Light"/>
                <a:cs typeface="Segoe UI Light"/>
              </a:rPr>
              <a:t>attractive</a:t>
            </a:r>
            <a:r>
              <a:rPr lang="fi-FI" sz="2400">
                <a:latin typeface="Segoe UI Light"/>
                <a:cs typeface="Segoe UI Light"/>
              </a:rPr>
              <a:t> </a:t>
            </a:r>
            <a:r>
              <a:rPr lang="fi-FI" sz="2400" err="1">
                <a:latin typeface="Segoe UI Light"/>
                <a:cs typeface="Segoe UI Light"/>
              </a:rPr>
              <a:t>technologies</a:t>
            </a:r>
            <a:r>
              <a:rPr lang="fi-FI" sz="2400">
                <a:latin typeface="Segoe UI Light"/>
                <a:cs typeface="Segoe UI Light"/>
              </a:rPr>
              <a:t> and </a:t>
            </a:r>
            <a:r>
              <a:rPr lang="fi-FI" sz="2400" err="1">
                <a:latin typeface="Segoe UI Light"/>
                <a:cs typeface="Segoe UI Light"/>
              </a:rPr>
              <a:t>potential</a:t>
            </a:r>
            <a:r>
              <a:rPr lang="fi-FI" sz="2400">
                <a:latin typeface="Segoe UI Light"/>
                <a:cs typeface="Segoe UI Light"/>
              </a:rPr>
              <a:t> </a:t>
            </a:r>
            <a:r>
              <a:rPr lang="fi-FI" sz="2400" err="1">
                <a:latin typeface="Segoe UI Light"/>
                <a:cs typeface="Segoe UI Light"/>
              </a:rPr>
              <a:t>employers</a:t>
            </a:r>
            <a:endParaRPr lang="fi-FI" sz="2400">
              <a:latin typeface="Segoe UI Light"/>
              <a:cs typeface="Segoe UI Light"/>
            </a:endParaRPr>
          </a:p>
          <a:p>
            <a:pPr marL="0" indent="0">
              <a:buNone/>
            </a:pPr>
            <a:endParaRPr lang="fi-FI" sz="2400">
              <a:latin typeface="Segoe UI Light"/>
              <a:cs typeface="Segoe UI Light"/>
            </a:endParaRPr>
          </a:p>
          <a:p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Contact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contact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persons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you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can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find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the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contact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information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from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portal’s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company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profiles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marL="0" indent="0">
              <a:buNone/>
            </a:pPr>
            <a:endParaRPr lang="fi-FI" sz="2400">
              <a:latin typeface="Segoe UI Light"/>
              <a:cs typeface="Segoe UI Light"/>
            </a:endParaRPr>
          </a:p>
          <a:p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Follow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ICTOulu’s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profile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in LinkedIn for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new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weekly</a:t>
            </a:r>
            <a:r>
              <a:rPr lang="fi-FI" sz="240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fi-FI" sz="2400" err="1">
                <a:latin typeface="Segoe UI Light" panose="020B0502040204020203" pitchFamily="34" charset="0"/>
                <a:cs typeface="Segoe UI Light" panose="020B0502040204020203" pitchFamily="34" charset="0"/>
              </a:rPr>
              <a:t>updates</a:t>
            </a:r>
            <a:endParaRPr lang="fi-FI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fi-FI" sz="2400">
              <a:latin typeface="Segoe UI Light"/>
              <a:cs typeface="Segoe UI Light"/>
            </a:endParaRPr>
          </a:p>
          <a:p>
            <a:r>
              <a:rPr lang="fi-FI" sz="2400" err="1">
                <a:latin typeface="Segoe UI Light"/>
                <a:cs typeface="Segoe UI Light"/>
              </a:rPr>
              <a:t>Ask</a:t>
            </a:r>
            <a:r>
              <a:rPr lang="fi-FI" sz="2400">
                <a:latin typeface="Segoe UI Light"/>
                <a:cs typeface="Segoe UI Light"/>
              </a:rPr>
              <a:t> for </a:t>
            </a:r>
            <a:r>
              <a:rPr lang="fi-FI" sz="2400" err="1">
                <a:latin typeface="Segoe UI Light"/>
                <a:cs typeface="Segoe UI Light"/>
              </a:rPr>
              <a:t>both</a:t>
            </a:r>
            <a:r>
              <a:rPr lang="fi-FI" sz="2400">
                <a:latin typeface="Segoe UI Light"/>
                <a:cs typeface="Segoe UI Light"/>
              </a:rPr>
              <a:t> on </a:t>
            </a:r>
            <a:r>
              <a:rPr lang="fi-FI" sz="2400" err="1">
                <a:latin typeface="Segoe UI Light"/>
                <a:cs typeface="Segoe UI Light"/>
              </a:rPr>
              <a:t>site</a:t>
            </a:r>
            <a:r>
              <a:rPr lang="fi-FI" sz="2400">
                <a:latin typeface="Segoe UI Light"/>
                <a:cs typeface="Segoe UI Light"/>
              </a:rPr>
              <a:t> and </a:t>
            </a:r>
            <a:r>
              <a:rPr lang="fi-FI" sz="2400" err="1">
                <a:latin typeface="Segoe UI Light"/>
                <a:cs typeface="Segoe UI Light"/>
              </a:rPr>
              <a:t>distant</a:t>
            </a:r>
            <a:r>
              <a:rPr lang="fi-FI" sz="2400">
                <a:latin typeface="Segoe UI Light"/>
                <a:cs typeface="Segoe UI Light"/>
              </a:rPr>
              <a:t> </a:t>
            </a:r>
            <a:r>
              <a:rPr lang="fi-FI" sz="2400" err="1">
                <a:latin typeface="Segoe UI Light"/>
                <a:cs typeface="Segoe UI Light"/>
              </a:rPr>
              <a:t>working</a:t>
            </a:r>
            <a:r>
              <a:rPr lang="fi-FI" sz="2400">
                <a:latin typeface="Segoe UI Light"/>
                <a:cs typeface="Segoe UI Light"/>
              </a:rPr>
              <a:t> </a:t>
            </a:r>
            <a:r>
              <a:rPr lang="fi-FI" sz="2400" err="1">
                <a:latin typeface="Segoe UI Light"/>
                <a:cs typeface="Segoe UI Light"/>
              </a:rPr>
              <a:t>possibilities</a:t>
            </a:r>
            <a:endParaRPr lang="fi-FI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fi-FI" sz="2400">
              <a:latin typeface="Segoe UI Light"/>
              <a:cs typeface="Segoe UI Light"/>
            </a:endParaRPr>
          </a:p>
          <a:p>
            <a:r>
              <a:rPr lang="fi-FI" sz="2400" err="1">
                <a:latin typeface="Segoe UI Light"/>
                <a:cs typeface="Segoe UI Light"/>
              </a:rPr>
              <a:t>Contact</a:t>
            </a:r>
            <a:r>
              <a:rPr lang="fi-FI" sz="2400">
                <a:latin typeface="Segoe UI Light"/>
                <a:cs typeface="Segoe UI Light"/>
              </a:rPr>
              <a:t>:</a:t>
            </a:r>
            <a:endParaRPr lang="fi-FI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fi-FI" sz="2000">
                <a:latin typeface="Segoe UI Light"/>
                <a:cs typeface="Segoe UI Light"/>
              </a:rPr>
              <a:t>Jussi (</a:t>
            </a:r>
            <a:r>
              <a:rPr lang="fi-FI" sz="2000">
                <a:solidFill>
                  <a:srgbClr val="A44BFF"/>
                </a:solidFill>
                <a:latin typeface="Segoe UI Light"/>
                <a:cs typeface="Segoe UI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jussi.leponiemi@businessoulu.com</a:t>
            </a:r>
            <a:r>
              <a:rPr lang="fi-FI" sz="2000">
                <a:latin typeface="Segoe UI Light"/>
                <a:cs typeface="Segoe UI Light"/>
              </a:rPr>
              <a:t>) </a:t>
            </a:r>
            <a:r>
              <a:rPr lang="fi-FI" sz="2000" err="1">
                <a:latin typeface="Segoe UI Light"/>
                <a:cs typeface="Segoe UI Light"/>
              </a:rPr>
              <a:t>or</a:t>
            </a:r>
            <a:r>
              <a:rPr lang="fi-FI" sz="2000">
                <a:latin typeface="Segoe UI Light"/>
                <a:cs typeface="Segoe UI Light"/>
              </a:rPr>
              <a:t> </a:t>
            </a:r>
            <a:endParaRPr lang="fi-FI" sz="20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lvl="1"/>
            <a:r>
              <a:rPr lang="fi-FI" sz="2000">
                <a:latin typeface="Segoe UI Light"/>
                <a:cs typeface="Segoe UI Light"/>
              </a:rPr>
              <a:t>Reeta (</a:t>
            </a:r>
            <a:r>
              <a:rPr lang="fi-FI" sz="2000">
                <a:solidFill>
                  <a:srgbClr val="A44BFF"/>
                </a:solidFill>
                <a:latin typeface="Segoe UI Light"/>
                <a:cs typeface="Segoe UI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reeta.raisanen@businessoulu.com</a:t>
            </a:r>
            <a:r>
              <a:rPr lang="fi-FI" sz="2000">
                <a:latin typeface="Segoe UI Light"/>
                <a:cs typeface="Segoe UI Light"/>
              </a:rPr>
              <a:t>) </a:t>
            </a:r>
            <a:endParaRPr lang="fi-FI" sz="20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457200" lvl="1" indent="0">
              <a:buNone/>
            </a:pPr>
            <a:r>
              <a:rPr lang="fi-FI" sz="2000">
                <a:latin typeface="Segoe UI Light"/>
                <a:cs typeface="Segoe UI Light"/>
              </a:rPr>
              <a:t>and </a:t>
            </a:r>
            <a:r>
              <a:rPr lang="fi-FI" sz="2000" err="1">
                <a:latin typeface="Segoe UI Light"/>
                <a:cs typeface="Segoe UI Light"/>
              </a:rPr>
              <a:t>share</a:t>
            </a:r>
            <a:r>
              <a:rPr lang="fi-FI" sz="2000">
                <a:latin typeface="Segoe UI Light"/>
                <a:cs typeface="Segoe UI Light"/>
              </a:rPr>
              <a:t> us </a:t>
            </a:r>
            <a:r>
              <a:rPr lang="fi-FI" sz="2000" err="1">
                <a:latin typeface="Segoe UI Light"/>
                <a:cs typeface="Segoe UI Light"/>
              </a:rPr>
              <a:t>with</a:t>
            </a:r>
            <a:r>
              <a:rPr lang="fi-FI" sz="2000">
                <a:latin typeface="Segoe UI Light"/>
                <a:cs typeface="Segoe UI Light"/>
              </a:rPr>
              <a:t> a </a:t>
            </a:r>
            <a:r>
              <a:rPr lang="fi-FI" sz="2000" err="1">
                <a:latin typeface="Segoe UI Light"/>
                <a:cs typeface="Segoe UI Light"/>
              </a:rPr>
              <a:t>summary</a:t>
            </a:r>
            <a:r>
              <a:rPr lang="fi-FI" sz="2000">
                <a:latin typeface="Segoe UI Light"/>
                <a:cs typeface="Segoe UI Light"/>
              </a:rPr>
              <a:t> of </a:t>
            </a:r>
            <a:r>
              <a:rPr lang="fi-FI" sz="2000" err="1">
                <a:latin typeface="Segoe UI Light"/>
                <a:cs typeface="Segoe UI Light"/>
              </a:rPr>
              <a:t>your</a:t>
            </a:r>
            <a:r>
              <a:rPr lang="fi-FI" sz="2000">
                <a:latin typeface="Segoe UI Light"/>
                <a:cs typeface="Segoe UI Light"/>
              </a:rPr>
              <a:t> </a:t>
            </a:r>
            <a:r>
              <a:rPr lang="fi-FI" sz="2000" err="1">
                <a:latin typeface="Segoe UI Light"/>
                <a:cs typeface="Segoe UI Light"/>
              </a:rPr>
              <a:t>backgrounds</a:t>
            </a:r>
            <a:r>
              <a:rPr lang="fi-FI" sz="2000">
                <a:latin typeface="Segoe UI Light"/>
                <a:cs typeface="Segoe UI Light"/>
              </a:rPr>
              <a:t> and </a:t>
            </a:r>
            <a:r>
              <a:rPr lang="fi-FI" sz="2000" err="1">
                <a:latin typeface="Segoe UI Light"/>
                <a:cs typeface="Segoe UI Light"/>
              </a:rPr>
              <a:t>we</a:t>
            </a:r>
            <a:r>
              <a:rPr lang="fi-FI" sz="2000">
                <a:latin typeface="Segoe UI Light"/>
                <a:cs typeface="Segoe UI Light"/>
              </a:rPr>
              <a:t> </a:t>
            </a:r>
            <a:r>
              <a:rPr lang="fi-FI" sz="2000" err="1">
                <a:latin typeface="Segoe UI Light"/>
                <a:cs typeface="Segoe UI Light"/>
              </a:rPr>
              <a:t>can</a:t>
            </a:r>
            <a:r>
              <a:rPr lang="fi-FI" sz="2000">
                <a:latin typeface="Segoe UI Light"/>
                <a:cs typeface="Segoe UI Light"/>
              </a:rPr>
              <a:t> help </a:t>
            </a:r>
            <a:r>
              <a:rPr lang="fi-FI" sz="2000" err="1">
                <a:latin typeface="Segoe UI Light"/>
                <a:cs typeface="Segoe UI Light"/>
              </a:rPr>
              <a:t>you</a:t>
            </a:r>
            <a:r>
              <a:rPr lang="fi-FI" sz="2000">
                <a:latin typeface="Segoe UI Light"/>
                <a:cs typeface="Segoe UI Light"/>
              </a:rPr>
              <a:t> to </a:t>
            </a:r>
            <a:r>
              <a:rPr lang="fi-FI" sz="2000" err="1">
                <a:latin typeface="Segoe UI Light"/>
                <a:cs typeface="Segoe UI Light"/>
              </a:rPr>
              <a:t>connect</a:t>
            </a:r>
            <a:r>
              <a:rPr lang="fi-FI" sz="2000">
                <a:latin typeface="Segoe UI Light"/>
                <a:cs typeface="Segoe UI Light"/>
              </a:rPr>
              <a:t> </a:t>
            </a:r>
            <a:r>
              <a:rPr lang="fi-FI" sz="2000" err="1">
                <a:latin typeface="Segoe UI Light"/>
                <a:cs typeface="Segoe UI Light"/>
              </a:rPr>
              <a:t>with</a:t>
            </a:r>
            <a:r>
              <a:rPr lang="fi-FI" sz="2000">
                <a:latin typeface="Segoe UI Light"/>
                <a:cs typeface="Segoe UI Light"/>
              </a:rPr>
              <a:t> </a:t>
            </a:r>
            <a:r>
              <a:rPr lang="fi-FI" sz="2000" err="1">
                <a:latin typeface="Segoe UI Light"/>
                <a:cs typeface="Segoe UI Light"/>
              </a:rPr>
              <a:t>attractive</a:t>
            </a:r>
            <a:r>
              <a:rPr lang="fi-FI" sz="2000">
                <a:latin typeface="Segoe UI Light"/>
                <a:cs typeface="Segoe UI Light"/>
              </a:rPr>
              <a:t> </a:t>
            </a:r>
            <a:r>
              <a:rPr lang="fi-FI" sz="2000" err="1">
                <a:latin typeface="Segoe UI Light"/>
                <a:cs typeface="Segoe UI Light"/>
              </a:rPr>
              <a:t>companies</a:t>
            </a:r>
            <a:r>
              <a:rPr lang="fi-FI" sz="2000">
                <a:latin typeface="Segoe UI Light"/>
                <a:cs typeface="Segoe UI Light"/>
              </a:rPr>
              <a:t> </a:t>
            </a:r>
            <a:endParaRPr lang="fi-FI" sz="200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fi-FI" sz="24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4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B066BBB-CCC8-4B67-B1E3-2C1CF77E5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DA096B3-AF88-4BAF-A692-852043B03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86" y="5152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i-FI" sz="660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Oulu </a:t>
            </a:r>
            <a:r>
              <a:rPr lang="fi-FI" sz="660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welcomes</a:t>
            </a:r>
            <a:r>
              <a:rPr lang="fi-FI" sz="6600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sz="6600" err="1">
                <a:solidFill>
                  <a:schemeClr val="bg1"/>
                </a:solidFill>
                <a:effectLst>
                  <a:outerShdw blurRad="292100" dir="2700000" algn="tl">
                    <a:srgbClr val="000000">
                      <a:alpha val="37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you</a:t>
            </a:r>
            <a:endParaRPr lang="fi-FI" sz="6600">
              <a:solidFill>
                <a:schemeClr val="bg1"/>
              </a:solidFill>
              <a:effectLst>
                <a:outerShdw blurRad="292100" dir="2700000" algn="tl">
                  <a:srgbClr val="000000">
                    <a:alpha val="37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3" name="Ryhmä 32">
            <a:extLst>
              <a:ext uri="{FF2B5EF4-FFF2-40B4-BE49-F238E27FC236}">
                <a16:creationId xmlns:a16="http://schemas.microsoft.com/office/drawing/2014/main" id="{68B6540B-F97A-4C24-B5EC-16BAB35BD65F}"/>
              </a:ext>
            </a:extLst>
          </p:cNvPr>
          <p:cNvGrpSpPr/>
          <p:nvPr/>
        </p:nvGrpSpPr>
        <p:grpSpPr>
          <a:xfrm>
            <a:off x="6096000" y="4561113"/>
            <a:ext cx="3892054" cy="2410466"/>
            <a:chOff x="6096000" y="4561113"/>
            <a:chExt cx="3892054" cy="2410466"/>
          </a:xfrm>
        </p:grpSpPr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521D4476-8CFD-410E-BCDA-B1F4F894FF79}"/>
                </a:ext>
              </a:extLst>
            </p:cNvPr>
            <p:cNvSpPr/>
            <p:nvPr/>
          </p:nvSpPr>
          <p:spPr>
            <a:xfrm>
              <a:off x="6096000" y="4561113"/>
              <a:ext cx="3892054" cy="2296887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A7E952E7-8868-4560-B11F-A8A391A50726}"/>
                </a:ext>
              </a:extLst>
            </p:cNvPr>
            <p:cNvSpPr txBox="1"/>
            <p:nvPr/>
          </p:nvSpPr>
          <p:spPr>
            <a:xfrm>
              <a:off x="6719909" y="5124920"/>
              <a:ext cx="2535172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Ecosystem that generates </a:t>
              </a:r>
              <a:r>
                <a:rPr lang="en-US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real innovation and business value </a:t>
              </a:r>
            </a:p>
            <a:p>
              <a:endParaRPr lang="fi-FI"/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E8A9D0AD-E95E-4DB8-917B-BDAD0656D21C}"/>
              </a:ext>
            </a:extLst>
          </p:cNvPr>
          <p:cNvGrpSpPr/>
          <p:nvPr/>
        </p:nvGrpSpPr>
        <p:grpSpPr>
          <a:xfrm>
            <a:off x="-6406" y="2182504"/>
            <a:ext cx="2210352" cy="2378611"/>
            <a:chOff x="-6406" y="2182504"/>
            <a:chExt cx="2210352" cy="2378611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8B3F19DC-313A-497E-96C8-12838E54F993}"/>
                </a:ext>
              </a:extLst>
            </p:cNvPr>
            <p:cNvSpPr/>
            <p:nvPr/>
          </p:nvSpPr>
          <p:spPr>
            <a:xfrm>
              <a:off x="-6406" y="218250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Tekstiruutu 4">
              <a:extLst>
                <a:ext uri="{FF2B5EF4-FFF2-40B4-BE49-F238E27FC236}">
                  <a16:creationId xmlns:a16="http://schemas.microsoft.com/office/drawing/2014/main" id="{64DA0877-3DD6-4ED1-B73B-C38B4BCA940E}"/>
                </a:ext>
              </a:extLst>
            </p:cNvPr>
            <p:cNvSpPr txBox="1"/>
            <p:nvPr/>
          </p:nvSpPr>
          <p:spPr>
            <a:xfrm>
              <a:off x="111728" y="2953901"/>
              <a:ext cx="198049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Full-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Stack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location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connectivity</a:t>
              </a:r>
              <a:endParaRPr lang="fi-FI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" name="Ryhmä 27">
            <a:extLst>
              <a:ext uri="{FF2B5EF4-FFF2-40B4-BE49-F238E27FC236}">
                <a16:creationId xmlns:a16="http://schemas.microsoft.com/office/drawing/2014/main" id="{AB9CF068-5244-418A-B839-3A999F7D92E4}"/>
              </a:ext>
            </a:extLst>
          </p:cNvPr>
          <p:cNvGrpSpPr/>
          <p:nvPr/>
        </p:nvGrpSpPr>
        <p:grpSpPr>
          <a:xfrm>
            <a:off x="2203946" y="2182503"/>
            <a:ext cx="3892054" cy="2378612"/>
            <a:chOff x="2203946" y="2182503"/>
            <a:chExt cx="3892054" cy="2378612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F9062531-7609-46F8-8571-24087A5CAC5A}"/>
                </a:ext>
              </a:extLst>
            </p:cNvPr>
            <p:cNvSpPr/>
            <p:nvPr/>
          </p:nvSpPr>
          <p:spPr>
            <a:xfrm>
              <a:off x="2203946" y="2182503"/>
              <a:ext cx="3892054" cy="2378612"/>
            </a:xfrm>
            <a:prstGeom prst="rect">
              <a:avLst/>
            </a:prstGeom>
            <a:solidFill>
              <a:srgbClr val="8933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kstiruutu 6">
              <a:extLst>
                <a:ext uri="{FF2B5EF4-FFF2-40B4-BE49-F238E27FC236}">
                  <a16:creationId xmlns:a16="http://schemas.microsoft.com/office/drawing/2014/main" id="{A6DF3A75-46E3-4F18-AF84-2678F3676531}"/>
                </a:ext>
              </a:extLst>
            </p:cNvPr>
            <p:cNvSpPr txBox="1"/>
            <p:nvPr/>
          </p:nvSpPr>
          <p:spPr>
            <a:xfrm>
              <a:off x="2331578" y="2739245"/>
              <a:ext cx="34917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Wide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assets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many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technologies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–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dozens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of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companies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reaching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to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international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markets</a:t>
              </a:r>
              <a:endParaRPr lang="fi-FI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Ryhmä 29">
            <a:extLst>
              <a:ext uri="{FF2B5EF4-FFF2-40B4-BE49-F238E27FC236}">
                <a16:creationId xmlns:a16="http://schemas.microsoft.com/office/drawing/2014/main" id="{122B8CD3-30C8-4448-A00C-801294329671}"/>
              </a:ext>
            </a:extLst>
          </p:cNvPr>
          <p:cNvGrpSpPr/>
          <p:nvPr/>
        </p:nvGrpSpPr>
        <p:grpSpPr>
          <a:xfrm>
            <a:off x="6088738" y="2182501"/>
            <a:ext cx="6103262" cy="2378612"/>
            <a:chOff x="6088738" y="2182501"/>
            <a:chExt cx="6103262" cy="2378612"/>
          </a:xfrm>
        </p:grpSpPr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1B5C82D8-94BD-4366-8498-C6CEB93DA740}"/>
                </a:ext>
              </a:extLst>
            </p:cNvPr>
            <p:cNvSpPr/>
            <p:nvPr/>
          </p:nvSpPr>
          <p:spPr>
            <a:xfrm>
              <a:off x="6088738" y="2182501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Tekstiruutu 12">
              <a:extLst>
                <a:ext uri="{FF2B5EF4-FFF2-40B4-BE49-F238E27FC236}">
                  <a16:creationId xmlns:a16="http://schemas.microsoft.com/office/drawing/2014/main" id="{5E009C7D-8313-454A-BAFE-4A9E97791AFB}"/>
                </a:ext>
              </a:extLst>
            </p:cNvPr>
            <p:cNvSpPr txBox="1"/>
            <p:nvPr/>
          </p:nvSpPr>
          <p:spPr>
            <a:xfrm>
              <a:off x="6719909" y="2746308"/>
              <a:ext cx="484818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When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working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in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Oulu’s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ICT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sector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gain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access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to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global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level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value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chains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teams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You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learn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deliver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at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highest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level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fi-FI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Ryhmä 28">
            <a:extLst>
              <a:ext uri="{FF2B5EF4-FFF2-40B4-BE49-F238E27FC236}">
                <a16:creationId xmlns:a16="http://schemas.microsoft.com/office/drawing/2014/main" id="{261C11EC-FF23-4C19-A334-E85F40C059E9}"/>
              </a:ext>
            </a:extLst>
          </p:cNvPr>
          <p:cNvGrpSpPr/>
          <p:nvPr/>
        </p:nvGrpSpPr>
        <p:grpSpPr>
          <a:xfrm>
            <a:off x="-7262" y="4561115"/>
            <a:ext cx="6103262" cy="2296885"/>
            <a:chOff x="-7262" y="4561115"/>
            <a:chExt cx="6103262" cy="2378612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735A546C-7911-4DA1-882F-33683D233A40}"/>
                </a:ext>
              </a:extLst>
            </p:cNvPr>
            <p:cNvSpPr/>
            <p:nvPr/>
          </p:nvSpPr>
          <p:spPr>
            <a:xfrm>
              <a:off x="-7262" y="4561115"/>
              <a:ext cx="6103262" cy="2378612"/>
            </a:xfrm>
            <a:prstGeom prst="rect">
              <a:avLst/>
            </a:prstGeom>
            <a:solidFill>
              <a:srgbClr val="1D08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kstiruutu 10">
              <a:extLst>
                <a:ext uri="{FF2B5EF4-FFF2-40B4-BE49-F238E27FC236}">
                  <a16:creationId xmlns:a16="http://schemas.microsoft.com/office/drawing/2014/main" id="{609ABA9A-6C95-4C04-8A5F-3BAD40FCB88B}"/>
                </a:ext>
              </a:extLst>
            </p:cNvPr>
            <p:cNvSpPr txBox="1"/>
            <p:nvPr/>
          </p:nvSpPr>
          <p:spPr>
            <a:xfrm>
              <a:off x="528913" y="5395288"/>
              <a:ext cx="483325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Market-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ready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products and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solutions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for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numerous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cutting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edge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digital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challenges</a:t>
              </a:r>
              <a:endParaRPr lang="fi-FI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FF5A9BB7-C478-469E-B2BE-BBFF35DC7F70}"/>
              </a:ext>
            </a:extLst>
          </p:cNvPr>
          <p:cNvGrpSpPr/>
          <p:nvPr/>
        </p:nvGrpSpPr>
        <p:grpSpPr>
          <a:xfrm>
            <a:off x="9988910" y="4561115"/>
            <a:ext cx="2210352" cy="2296886"/>
            <a:chOff x="9988910" y="4561114"/>
            <a:chExt cx="2210352" cy="2378611"/>
          </a:xfrm>
        </p:grpSpPr>
        <p:sp>
          <p:nvSpPr>
            <p:cNvPr id="24" name="Suorakulmio 23">
              <a:extLst>
                <a:ext uri="{FF2B5EF4-FFF2-40B4-BE49-F238E27FC236}">
                  <a16:creationId xmlns:a16="http://schemas.microsoft.com/office/drawing/2014/main" id="{88DB7B53-0336-4DF9-8ABE-956C6325B29C}"/>
                </a:ext>
              </a:extLst>
            </p:cNvPr>
            <p:cNvSpPr/>
            <p:nvPr/>
          </p:nvSpPr>
          <p:spPr>
            <a:xfrm>
              <a:off x="9988910" y="4561114"/>
              <a:ext cx="2210352" cy="2378611"/>
            </a:xfrm>
            <a:prstGeom prst="rect">
              <a:avLst/>
            </a:prstGeom>
            <a:solidFill>
              <a:srgbClr val="A44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Tekstiruutu 8">
              <a:extLst>
                <a:ext uri="{FF2B5EF4-FFF2-40B4-BE49-F238E27FC236}">
                  <a16:creationId xmlns:a16="http://schemas.microsoft.com/office/drawing/2014/main" id="{F35796C0-994C-4178-A713-BF3FE1B447B7}"/>
                </a:ext>
              </a:extLst>
            </p:cNvPr>
            <p:cNvSpPr txBox="1"/>
            <p:nvPr/>
          </p:nvSpPr>
          <p:spPr>
            <a:xfrm>
              <a:off x="10190345" y="5144980"/>
              <a:ext cx="17993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b="1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capabilities</a:t>
              </a:r>
              <a:r>
                <a:rPr lang="fi-FI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of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different</a:t>
              </a:r>
              <a:r>
                <a:rPr lang="fi-FI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fi-FI" sz="24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domains</a:t>
              </a:r>
              <a:endParaRPr lang="fi-FI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2" name="Kuva 11" descr="Wi-Fi ääriviiva">
            <a:extLst>
              <a:ext uri="{FF2B5EF4-FFF2-40B4-BE49-F238E27FC236}">
                <a16:creationId xmlns:a16="http://schemas.microsoft.com/office/drawing/2014/main" id="{D346B693-F25B-42A2-BB11-A724640BC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580" y="2210372"/>
            <a:ext cx="687003" cy="687003"/>
          </a:xfrm>
          <a:prstGeom prst="rect">
            <a:avLst/>
          </a:prstGeom>
        </p:spPr>
      </p:pic>
      <p:pic>
        <p:nvPicPr>
          <p:cNvPr id="17" name="Kuva 16" descr="Ryhmäideointi ääriviiva">
            <a:extLst>
              <a:ext uri="{FF2B5EF4-FFF2-40B4-BE49-F238E27FC236}">
                <a16:creationId xmlns:a16="http://schemas.microsoft.com/office/drawing/2014/main" id="{5B901908-C99E-45EE-8293-785819285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1726" y="2226825"/>
            <a:ext cx="624548" cy="624548"/>
          </a:xfrm>
          <a:prstGeom prst="rect">
            <a:avLst/>
          </a:prstGeom>
        </p:spPr>
      </p:pic>
      <p:pic>
        <p:nvPicPr>
          <p:cNvPr id="19" name="Kuva 18" descr="Nouseva palkkikaavio ääriviiva">
            <a:extLst>
              <a:ext uri="{FF2B5EF4-FFF2-40B4-BE49-F238E27FC236}">
                <a16:creationId xmlns:a16="http://schemas.microsoft.com/office/drawing/2014/main" id="{052BF9E9-1C2B-433B-BC4C-74C5C712CC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9417" y="4666044"/>
            <a:ext cx="516155" cy="516155"/>
          </a:xfrm>
          <a:prstGeom prst="rect">
            <a:avLst/>
          </a:prstGeom>
        </p:spPr>
      </p:pic>
      <p:pic>
        <p:nvPicPr>
          <p:cNvPr id="25" name="Kuva 24" descr="Maapallo: Amerikka tasaisella täytöllä">
            <a:extLst>
              <a:ext uri="{FF2B5EF4-FFF2-40B4-BE49-F238E27FC236}">
                <a16:creationId xmlns:a16="http://schemas.microsoft.com/office/drawing/2014/main" id="{ECEC112A-ACA8-4318-9667-F4C0437F8C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2791" y="2310308"/>
            <a:ext cx="516155" cy="516155"/>
          </a:xfrm>
          <a:prstGeom prst="rect">
            <a:avLst/>
          </a:prstGeom>
        </p:spPr>
      </p:pic>
      <p:pic>
        <p:nvPicPr>
          <p:cNvPr id="34" name="Kuva 33" descr="Kytketty kytkemätön ääriviiva">
            <a:extLst>
              <a:ext uri="{FF2B5EF4-FFF2-40B4-BE49-F238E27FC236}">
                <a16:creationId xmlns:a16="http://schemas.microsoft.com/office/drawing/2014/main" id="{916359E1-F04E-4A58-98BF-3F2084D669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6141" y="4640235"/>
            <a:ext cx="567771" cy="567771"/>
          </a:xfrm>
          <a:prstGeom prst="rect">
            <a:avLst/>
          </a:prstGeom>
        </p:spPr>
      </p:pic>
      <p:pic>
        <p:nvPicPr>
          <p:cNvPr id="37" name="Kuva 36" descr="Muuttolaatikko auki ääriviiva">
            <a:extLst>
              <a:ext uri="{FF2B5EF4-FFF2-40B4-BE49-F238E27FC236}">
                <a16:creationId xmlns:a16="http://schemas.microsoft.com/office/drawing/2014/main" id="{789AE780-5F27-48B2-A0CF-37C9B21585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61418" y="4766500"/>
            <a:ext cx="573165" cy="57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6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16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534150"/>
            <a:ext cx="12198350" cy="323850"/>
          </a:xfrm>
          <a:prstGeom prst="rect">
            <a:avLst/>
          </a:prstGeom>
          <a:noFill/>
        </p:spPr>
      </p:pic>
      <p:pic>
        <p:nvPicPr>
          <p:cNvPr id="4" name="Kuva 3" descr="Kuva, joka sisältää kohteen teksti, graffiti&#10;&#10;Kuvaus luotu automaattisesti">
            <a:extLst>
              <a:ext uri="{FF2B5EF4-FFF2-40B4-BE49-F238E27FC236}">
                <a16:creationId xmlns:a16="http://schemas.microsoft.com/office/drawing/2014/main" id="{288DC910-0951-4F3B-8AC9-05C862F9E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553"/>
            <a:ext cx="12190068" cy="70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56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70D6AF03-3BEA-4E19-8E57-0A2FAB24A269}"/>
              </a:ext>
            </a:extLst>
          </p:cNvPr>
          <p:cNvSpPr/>
          <p:nvPr/>
        </p:nvSpPr>
        <p:spPr>
          <a:xfrm>
            <a:off x="-114300" y="-76200"/>
            <a:ext cx="12411075" cy="7019925"/>
          </a:xfrm>
          <a:prstGeom prst="rect">
            <a:avLst/>
          </a:prstGeom>
          <a:solidFill>
            <a:srgbClr val="1D08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81CCD6-711A-4EE5-994B-367DB4960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928" y="4321701"/>
            <a:ext cx="2861789" cy="761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u="sng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www.ictoulu.fi</a:t>
            </a:r>
            <a:endParaRPr lang="fi-FI" u="sng">
              <a:effectLst/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AA5C12-5F57-4B4C-8076-488583F1C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29" y="5443016"/>
            <a:ext cx="2743646" cy="79916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16506F66-B19D-4AF9-BF3F-A425E40F668E}"/>
              </a:ext>
            </a:extLst>
          </p:cNvPr>
          <p:cNvSpPr txBox="1"/>
          <p:nvPr/>
        </p:nvSpPr>
        <p:spPr>
          <a:xfrm>
            <a:off x="1689070" y="5657931"/>
            <a:ext cx="8256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  <a:r>
              <a:rPr lang="fi-FI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jussi.leponiemi@businessoulu.com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DECD5C8-A818-41F4-88AA-A54A564B7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47" y="5729683"/>
            <a:ext cx="330825" cy="27308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BA24A07-25F2-4498-99CC-ECEEDDEF7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28" y="2092128"/>
            <a:ext cx="4162153" cy="2007627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52843C9-4F22-4BB0-8555-F419D2F98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03" y="4436439"/>
            <a:ext cx="330825" cy="273086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1DF27189-246C-442D-B732-AA16DF6946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26266" r="35717" b="44459"/>
          <a:stretch/>
        </p:blipFill>
        <p:spPr>
          <a:xfrm>
            <a:off x="2846146" y="2179268"/>
            <a:ext cx="2064969" cy="20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22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18F5C09-B210-4D6F-841A-81F37963D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A71AF187-B164-46F1-98DB-08F24F8194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44BFF">
                  <a:shade val="30000"/>
                  <a:satMod val="115000"/>
                  <a:lumMod val="59000"/>
                  <a:alpha val="54000"/>
                </a:srgbClr>
              </a:gs>
              <a:gs pos="56000">
                <a:srgbClr val="A44BFF">
                  <a:shade val="67500"/>
                  <a:satMod val="115000"/>
                  <a:alpha val="80000"/>
                </a:srgbClr>
              </a:gs>
              <a:gs pos="100000">
                <a:srgbClr val="A44BFF">
                  <a:shade val="100000"/>
                  <a:satMod val="115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F83F84F9-169E-454E-8662-08358C18699D}"/>
              </a:ext>
            </a:extLst>
          </p:cNvPr>
          <p:cNvSpPr txBox="1"/>
          <p:nvPr/>
        </p:nvSpPr>
        <p:spPr>
          <a:xfrm>
            <a:off x="1338615" y="1091960"/>
            <a:ext cx="76581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Oulu-region </a:t>
            </a:r>
            <a:br>
              <a:rPr lang="en-US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is the Nordic </a:t>
            </a:r>
            <a:br>
              <a:rPr lang="en-US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5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tech hub</a:t>
            </a:r>
            <a:endParaRPr lang="fi-FI" sz="54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FA436CD0-6950-472B-8EE7-D589CFB9E846}"/>
              </a:ext>
            </a:extLst>
          </p:cNvPr>
          <p:cNvSpPr txBox="1"/>
          <p:nvPr/>
        </p:nvSpPr>
        <p:spPr>
          <a:xfrm>
            <a:off x="4630089" y="3941150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20 000</a:t>
            </a:r>
            <a:r>
              <a:rPr lang="en-US" sz="4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professionals</a:t>
            </a:r>
            <a:r>
              <a:rPr lang="en-US"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endParaRPr lang="fi-FI" sz="18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2AEB427C-3C6F-4551-9AB5-A9BF4C552DCD}"/>
              </a:ext>
            </a:extLst>
          </p:cNvPr>
          <p:cNvSpPr txBox="1"/>
          <p:nvPr/>
        </p:nvSpPr>
        <p:spPr>
          <a:xfrm>
            <a:off x="4237183" y="400613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1A094DEF-C724-42B5-B8E9-C7DC2F15A488}"/>
              </a:ext>
            </a:extLst>
          </p:cNvPr>
          <p:cNvSpPr txBox="1"/>
          <p:nvPr/>
        </p:nvSpPr>
        <p:spPr>
          <a:xfrm>
            <a:off x="1688306" y="3941150"/>
            <a:ext cx="2251130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br>
              <a:rPr lang="en-US" sz="5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tech companies</a:t>
            </a:r>
            <a:endParaRPr lang="fi-FI" sz="180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1DFAE6C7-ADEC-472E-8145-A103D4D2CB9B}"/>
              </a:ext>
            </a:extLst>
          </p:cNvPr>
          <p:cNvSpPr txBox="1"/>
          <p:nvPr/>
        </p:nvSpPr>
        <p:spPr>
          <a:xfrm>
            <a:off x="1276350" y="4018040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BB50FA5-20DB-42E3-B2BD-8B66CBF71CE2}"/>
              </a:ext>
            </a:extLst>
          </p:cNvPr>
          <p:cNvSpPr txBox="1"/>
          <p:nvPr/>
        </p:nvSpPr>
        <p:spPr>
          <a:xfrm>
            <a:off x="7749263" y="3940923"/>
            <a:ext cx="2655094" cy="10618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5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1 000</a:t>
            </a:r>
            <a:r>
              <a:rPr lang="en-US" sz="4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br>
              <a:rPr lang="en-US" sz="1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</a:br>
            <a:r>
              <a:rPr lang="en-US" sz="20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new talents annually</a:t>
            </a:r>
            <a:r>
              <a:rPr lang="en-US" sz="180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endParaRPr lang="fi-FI" sz="180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25A1A36-92B9-43DD-8B80-07EE0C10EABD}"/>
              </a:ext>
            </a:extLst>
          </p:cNvPr>
          <p:cNvSpPr txBox="1"/>
          <p:nvPr/>
        </p:nvSpPr>
        <p:spPr>
          <a:xfrm>
            <a:off x="7356357" y="4005903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5EE28216-3602-40E9-9C01-152619CD2789}"/>
              </a:ext>
            </a:extLst>
          </p:cNvPr>
          <p:cNvSpPr txBox="1"/>
          <p:nvPr/>
        </p:nvSpPr>
        <p:spPr>
          <a:xfrm>
            <a:off x="1773143" y="5578296"/>
            <a:ext cx="9118936" cy="4801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NUMEROUS TECHNOLOGICAL DOMAINS</a:t>
            </a:r>
            <a:endParaRPr lang="fi-FI" sz="2800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Kuva 17" descr="Lippu tasaisella täytöllä">
            <a:extLst>
              <a:ext uri="{FF2B5EF4-FFF2-40B4-BE49-F238E27FC236}">
                <a16:creationId xmlns:a16="http://schemas.microsoft.com/office/drawing/2014/main" id="{80EE5610-E2D2-4AB7-B484-F401B6A50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206" y="1636918"/>
            <a:ext cx="624548" cy="624548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C7DC37F9-0ED2-4A2D-9BA5-78F7E4DA3A7F}"/>
              </a:ext>
            </a:extLst>
          </p:cNvPr>
          <p:cNvSpPr/>
          <p:nvPr/>
        </p:nvSpPr>
        <p:spPr>
          <a:xfrm>
            <a:off x="8432688" y="2169803"/>
            <a:ext cx="175846" cy="6511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F0179A38-53FB-4377-B148-8C818B277963}"/>
              </a:ext>
            </a:extLst>
          </p:cNvPr>
          <p:cNvSpPr txBox="1"/>
          <p:nvPr/>
        </p:nvSpPr>
        <p:spPr>
          <a:xfrm>
            <a:off x="8559193" y="2145767"/>
            <a:ext cx="3690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OULU</a:t>
            </a:r>
            <a:r>
              <a:rPr lang="fi-FI" sz="12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65°01′N, 25°28′E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71CFEA43-6003-436C-A171-D26EBF327BE3}"/>
              </a:ext>
            </a:extLst>
          </p:cNvPr>
          <p:cNvSpPr txBox="1"/>
          <p:nvPr/>
        </p:nvSpPr>
        <p:spPr>
          <a:xfrm>
            <a:off x="1299921" y="5473652"/>
            <a:ext cx="30718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</a:t>
            </a:r>
            <a:endParaRPr lang="fi-FI" sz="32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Ellipsi 32">
            <a:extLst>
              <a:ext uri="{FF2B5EF4-FFF2-40B4-BE49-F238E27FC236}">
                <a16:creationId xmlns:a16="http://schemas.microsoft.com/office/drawing/2014/main" id="{47122DE0-1A43-452A-A61C-B8ABDDCB4148}"/>
              </a:ext>
            </a:extLst>
          </p:cNvPr>
          <p:cNvSpPr/>
          <p:nvPr/>
        </p:nvSpPr>
        <p:spPr>
          <a:xfrm>
            <a:off x="-1723626" y="-5608156"/>
            <a:ext cx="21041690" cy="7704482"/>
          </a:xfrm>
          <a:prstGeom prst="ellipse">
            <a:avLst/>
          </a:prstGeom>
          <a:noFill/>
          <a:ln w="9525">
            <a:solidFill>
              <a:schemeClr val="bg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    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00DAC001-9C52-45ED-A101-C99B8E44EBDD}"/>
              </a:ext>
            </a:extLst>
          </p:cNvPr>
          <p:cNvSpPr txBox="1"/>
          <p:nvPr/>
        </p:nvSpPr>
        <p:spPr>
          <a:xfrm rot="162249">
            <a:off x="2618108" y="-1228662"/>
            <a:ext cx="9334148" cy="320053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 ARCTIC CIRCLE</a:t>
            </a:r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1E88BD94-3E32-4AA6-A196-A33DFB465670}"/>
              </a:ext>
            </a:extLst>
          </p:cNvPr>
          <p:cNvSpPr/>
          <p:nvPr/>
        </p:nvSpPr>
        <p:spPr>
          <a:xfrm>
            <a:off x="8399780" y="2771648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48880029-26FF-4874-93B1-42C08875DF26}"/>
              </a:ext>
            </a:extLst>
          </p:cNvPr>
          <p:cNvSpPr txBox="1"/>
          <p:nvPr/>
        </p:nvSpPr>
        <p:spPr>
          <a:xfrm>
            <a:off x="8365419" y="2748305"/>
            <a:ext cx="863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HELSINKI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D7361D76-BAC4-4CC1-8C3F-F97B6DD4B33B}"/>
              </a:ext>
            </a:extLst>
          </p:cNvPr>
          <p:cNvSpPr txBox="1"/>
          <p:nvPr/>
        </p:nvSpPr>
        <p:spPr>
          <a:xfrm rot="17368048">
            <a:off x="6867082" y="14444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FINLAND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E2F6B770-75F9-4853-9CD0-B699723809E1}"/>
              </a:ext>
            </a:extLst>
          </p:cNvPr>
          <p:cNvSpPr txBox="1"/>
          <p:nvPr/>
        </p:nvSpPr>
        <p:spPr>
          <a:xfrm rot="17368048">
            <a:off x="6195137" y="1596812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SWEDEN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F48EE827-ABBA-4318-A509-AED72B985CB5}"/>
              </a:ext>
            </a:extLst>
          </p:cNvPr>
          <p:cNvSpPr txBox="1"/>
          <p:nvPr/>
        </p:nvSpPr>
        <p:spPr>
          <a:xfrm rot="17368048">
            <a:off x="5807212" y="1638378"/>
            <a:ext cx="1847486" cy="1585927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fi-FI" sz="8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NORWAY</a:t>
            </a: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F9B58A6B-8231-4A1C-B664-F1084C7EB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97" y="8869028"/>
            <a:ext cx="253984" cy="49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30" grpId="0"/>
      <p:bldP spid="31" grpId="0"/>
      <p:bldP spid="12" grpId="0"/>
      <p:bldP spid="13" grpId="0"/>
      <p:bldP spid="16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uva 30">
            <a:extLst>
              <a:ext uri="{FF2B5EF4-FFF2-40B4-BE49-F238E27FC236}">
                <a16:creationId xmlns:a16="http://schemas.microsoft.com/office/drawing/2014/main" id="{EE7922E1-4349-4F1B-8D64-DC488F579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8A28A2-762C-4813-AD34-539C5CFAC616}"/>
              </a:ext>
            </a:extLst>
          </p:cNvPr>
          <p:cNvSpPr txBox="1"/>
          <p:nvPr/>
        </p:nvSpPr>
        <p:spPr>
          <a:xfrm>
            <a:off x="8627691" y="219098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#1 in R&amp;D </a:t>
            </a:r>
            <a:b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investments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Finland</a:t>
            </a:r>
          </a:p>
          <a:p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Among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top in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EU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2B607AB1-DA5A-4AC0-BF42-E6DC5D7F10CD}"/>
              </a:ext>
            </a:extLst>
          </p:cNvPr>
          <p:cNvSpPr txBox="1"/>
          <p:nvPr/>
        </p:nvSpPr>
        <p:spPr>
          <a:xfrm>
            <a:off x="1763014" y="270055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 in 3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people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have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university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degree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967EB60B-BB93-4706-A0AC-F74E7D224A8D}"/>
              </a:ext>
            </a:extLst>
          </p:cNvPr>
          <p:cNvSpPr txBox="1"/>
          <p:nvPr/>
        </p:nvSpPr>
        <p:spPr>
          <a:xfrm>
            <a:off x="8627691" y="356234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300–400 M€ </a:t>
            </a:r>
            <a:b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centre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projects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endParaRPr lang="fi-FI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F842900-2FB7-4BB2-B74C-A491F96582BF}"/>
              </a:ext>
            </a:extLst>
          </p:cNvPr>
          <p:cNvSpPr txBox="1"/>
          <p:nvPr/>
        </p:nvSpPr>
        <p:spPr>
          <a:xfrm>
            <a:off x="1763014" y="196629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One of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youngest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population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Europe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E7C47A1-11F0-4036-BD2A-BADE5F1DE42A}"/>
              </a:ext>
            </a:extLst>
          </p:cNvPr>
          <p:cNvSpPr txBox="1"/>
          <p:nvPr/>
        </p:nvSpPr>
        <p:spPr>
          <a:xfrm>
            <a:off x="1763014" y="126356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250 000 </a:t>
            </a:r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inhabitants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Metropolitan Area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DBA1E75-B1BA-4CD5-A0F3-CBF252328707}"/>
              </a:ext>
            </a:extLst>
          </p:cNvPr>
          <p:cNvSpPr txBox="1"/>
          <p:nvPr/>
        </p:nvSpPr>
        <p:spPr>
          <a:xfrm>
            <a:off x="8627691" y="114891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Gateway to Arctic Europe </a:t>
            </a:r>
            <a:r>
              <a:rPr lang="en-US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the most rapidly growing urban region in Arctic Europe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B25D459A-9A0A-45E1-BAD7-FD2A00631454}"/>
              </a:ext>
            </a:extLst>
          </p:cNvPr>
          <p:cNvSpPr txBox="1"/>
          <p:nvPr/>
        </p:nvSpPr>
        <p:spPr>
          <a:xfrm>
            <a:off x="1763014" y="498195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Nature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is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your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nextdoor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neighbour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752CBCCC-0890-4435-AB8C-B79FAE7DF653}"/>
              </a:ext>
            </a:extLst>
          </p:cNvPr>
          <p:cNvSpPr txBox="1"/>
          <p:nvPr/>
        </p:nvSpPr>
        <p:spPr>
          <a:xfrm>
            <a:off x="1763014" y="454901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Safe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and a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compact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city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1266F191-AE50-4875-89EF-E3A98E6C7229}"/>
              </a:ext>
            </a:extLst>
          </p:cNvPr>
          <p:cNvSpPr txBox="1"/>
          <p:nvPr/>
        </p:nvSpPr>
        <p:spPr>
          <a:xfrm>
            <a:off x="1763014" y="3821954"/>
            <a:ext cx="3670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Only</a:t>
            </a:r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50-minute </a:t>
            </a:r>
            <a:b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flight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away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from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Helsinki</a:t>
            </a:r>
          </a:p>
        </p:txBody>
      </p:sp>
      <p:pic>
        <p:nvPicPr>
          <p:cNvPr id="33" name="Kuva 32">
            <a:extLst>
              <a:ext uri="{FF2B5EF4-FFF2-40B4-BE49-F238E27FC236}">
                <a16:creationId xmlns:a16="http://schemas.microsoft.com/office/drawing/2014/main" id="{C1F4BA3C-A227-453F-9181-50EAF38B1B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33" y="4413596"/>
            <a:ext cx="664423" cy="511890"/>
          </a:xfrm>
          <a:prstGeom prst="rect">
            <a:avLst/>
          </a:prstGeom>
        </p:spPr>
      </p:pic>
      <p:pic>
        <p:nvPicPr>
          <p:cNvPr id="35" name="Kuva 34">
            <a:extLst>
              <a:ext uri="{FF2B5EF4-FFF2-40B4-BE49-F238E27FC236}">
                <a16:creationId xmlns:a16="http://schemas.microsoft.com/office/drawing/2014/main" id="{7CC29680-5D72-48BB-BF7B-E5497A17E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67" y="2832183"/>
            <a:ext cx="730865" cy="540328"/>
          </a:xfrm>
          <a:prstGeom prst="rect">
            <a:avLst/>
          </a:prstGeom>
        </p:spPr>
      </p:pic>
      <p:pic>
        <p:nvPicPr>
          <p:cNvPr id="37" name="Kuva 36">
            <a:extLst>
              <a:ext uri="{FF2B5EF4-FFF2-40B4-BE49-F238E27FC236}">
                <a16:creationId xmlns:a16="http://schemas.microsoft.com/office/drawing/2014/main" id="{B962DC43-348D-4265-A1D1-96C0AF81CF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32" y="3660110"/>
            <a:ext cx="788311" cy="639721"/>
          </a:xfrm>
          <a:prstGeom prst="rect">
            <a:avLst/>
          </a:prstGeom>
        </p:spPr>
      </p:pic>
      <p:pic>
        <p:nvPicPr>
          <p:cNvPr id="39" name="Kuva 38">
            <a:extLst>
              <a:ext uri="{FF2B5EF4-FFF2-40B4-BE49-F238E27FC236}">
                <a16:creationId xmlns:a16="http://schemas.microsoft.com/office/drawing/2014/main" id="{C2E89459-A0D3-4FD1-B60D-0BD4B769CC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5" y="3767959"/>
            <a:ext cx="652234" cy="685079"/>
          </a:xfrm>
          <a:prstGeom prst="rect">
            <a:avLst/>
          </a:prstGeom>
        </p:spPr>
      </p:pic>
      <p:pic>
        <p:nvPicPr>
          <p:cNvPr id="41" name="Kuva 40">
            <a:extLst>
              <a:ext uri="{FF2B5EF4-FFF2-40B4-BE49-F238E27FC236}">
                <a16:creationId xmlns:a16="http://schemas.microsoft.com/office/drawing/2014/main" id="{276CF315-C234-4FD0-A931-6AC617EF06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70" y="2275054"/>
            <a:ext cx="762190" cy="774234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FCEF2C38-76B8-4261-A0CF-B1B806FE40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039" y="4725377"/>
            <a:ext cx="764849" cy="664746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2079532C-D733-44E9-B704-F19D620794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50" y="1196605"/>
            <a:ext cx="677259" cy="717925"/>
          </a:xfrm>
          <a:prstGeom prst="rect">
            <a:avLst/>
          </a:prstGeom>
        </p:spPr>
      </p:pic>
      <p:pic>
        <p:nvPicPr>
          <p:cNvPr id="47" name="Kuva 46">
            <a:extLst>
              <a:ext uri="{FF2B5EF4-FFF2-40B4-BE49-F238E27FC236}">
                <a16:creationId xmlns:a16="http://schemas.microsoft.com/office/drawing/2014/main" id="{434DB801-83B4-4785-8F12-A28E579A84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5" y="2033357"/>
            <a:ext cx="716646" cy="581565"/>
          </a:xfrm>
          <a:prstGeom prst="rect">
            <a:avLst/>
          </a:prstGeom>
        </p:spPr>
      </p:pic>
      <p:pic>
        <p:nvPicPr>
          <p:cNvPr id="49" name="Kuva 48">
            <a:extLst>
              <a:ext uri="{FF2B5EF4-FFF2-40B4-BE49-F238E27FC236}">
                <a16:creationId xmlns:a16="http://schemas.microsoft.com/office/drawing/2014/main" id="{48C36183-FDE0-4A2C-8184-A6635C777D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34" y="1148919"/>
            <a:ext cx="953856" cy="774062"/>
          </a:xfrm>
          <a:prstGeom prst="rect">
            <a:avLst/>
          </a:prstGeom>
        </p:spPr>
      </p:pic>
      <p:pic>
        <p:nvPicPr>
          <p:cNvPr id="51" name="Kuva 50">
            <a:extLst>
              <a:ext uri="{FF2B5EF4-FFF2-40B4-BE49-F238E27FC236}">
                <a16:creationId xmlns:a16="http://schemas.microsoft.com/office/drawing/2014/main" id="{15C33DE0-98A7-4C22-B1D4-560E2496D0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11" y="4924597"/>
            <a:ext cx="867142" cy="703693"/>
          </a:xfrm>
          <a:prstGeom prst="rect">
            <a:avLst/>
          </a:prstGeom>
        </p:spPr>
      </p:pic>
      <p:pic>
        <p:nvPicPr>
          <p:cNvPr id="24" name="Kuva 23">
            <a:extLst>
              <a:ext uri="{FF2B5EF4-FFF2-40B4-BE49-F238E27FC236}">
                <a16:creationId xmlns:a16="http://schemas.microsoft.com/office/drawing/2014/main" id="{9DCBFCA5-899A-40C1-B08F-7919F99D3EF0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479152" y="3706805"/>
            <a:ext cx="6417484" cy="5890921"/>
          </a:xfrm>
          <a:prstGeom prst="rect">
            <a:avLst/>
          </a:prstGeom>
        </p:spPr>
      </p:pic>
      <p:sp>
        <p:nvSpPr>
          <p:cNvPr id="28" name="Tekstiruutu 27">
            <a:extLst>
              <a:ext uri="{FF2B5EF4-FFF2-40B4-BE49-F238E27FC236}">
                <a16:creationId xmlns:a16="http://schemas.microsoft.com/office/drawing/2014/main" id="{AB0C38AB-2B6C-4BE7-A5E4-DC659F9F8B82}"/>
              </a:ext>
            </a:extLst>
          </p:cNvPr>
          <p:cNvSpPr txBox="1"/>
          <p:nvPr/>
        </p:nvSpPr>
        <p:spPr>
          <a:xfrm>
            <a:off x="8627691" y="4646369"/>
            <a:ext cx="2935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710 M€ 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invested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infrastructure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development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in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the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near</a:t>
            </a:r>
            <a:r>
              <a:rPr lang="fi-FI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lang="fi-FI" err="1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future</a:t>
            </a:r>
            <a:endParaRPr lang="fi-FI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64F5D419-FDA1-4190-B0E1-B61FBDD010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19" y="8523740"/>
            <a:ext cx="717919" cy="233594"/>
          </a:xfrm>
          <a:prstGeom prst="rect">
            <a:avLst/>
          </a:prstGeom>
        </p:spPr>
      </p:pic>
      <p:pic>
        <p:nvPicPr>
          <p:cNvPr id="29" name="Kuva 28">
            <a:extLst>
              <a:ext uri="{FF2B5EF4-FFF2-40B4-BE49-F238E27FC236}">
                <a16:creationId xmlns:a16="http://schemas.microsoft.com/office/drawing/2014/main" id="{62B4736D-454F-4E9C-B8BE-959A71076D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686012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96E8CD4-5D7E-47D8-82EE-F9D2DA4AB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89CB67D1-F5C7-44AB-8D14-B50DB325BA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8D73DABC-A44A-4A8A-BEE6-B270B90B0D76}"/>
              </a:ext>
            </a:extLst>
          </p:cNvPr>
          <p:cNvSpPr txBox="1"/>
          <p:nvPr/>
        </p:nvSpPr>
        <p:spPr>
          <a:xfrm>
            <a:off x="816826" y="821911"/>
            <a:ext cx="41583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FINLAND’S R&amp;D EXPENDITURE PER CAPITA IN 2019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1134BCD-0164-4213-BAEC-CED878450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365284"/>
              </p:ext>
            </p:extLst>
          </p:nvPr>
        </p:nvGraphicFramePr>
        <p:xfrm>
          <a:off x="8011828" y="1830738"/>
          <a:ext cx="3033639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2741">
                  <a:extLst>
                    <a:ext uri="{9D8B030D-6E8A-4147-A177-3AD203B41FA5}">
                      <a16:colId xmlns:a16="http://schemas.microsoft.com/office/drawing/2014/main" val="1599685662"/>
                    </a:ext>
                  </a:extLst>
                </a:gridCol>
                <a:gridCol w="750898">
                  <a:extLst>
                    <a:ext uri="{9D8B030D-6E8A-4147-A177-3AD203B41FA5}">
                      <a16:colId xmlns:a16="http://schemas.microsoft.com/office/drawing/2014/main" val="1759470594"/>
                    </a:ext>
                  </a:extLst>
                </a:gridCol>
              </a:tblGrid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OULU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2839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7072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Vaasa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2097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19826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Helsinki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1993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4370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Tampere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1700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3883213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Turku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1350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87491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Porvoo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1300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4254959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Lappeenranta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1100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1201104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Kuopio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1000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2384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Joensuu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51092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Rovaniemi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547816"/>
                  </a:ext>
                </a:extLst>
              </a:tr>
              <a:tr h="308112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Kajaani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550</a:t>
                      </a:r>
                    </a:p>
                  </a:txBody>
                  <a:tcPr>
                    <a:lnL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0862">
                          <a:alpha val="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44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52630"/>
                  </a:ext>
                </a:extLst>
              </a:tr>
            </a:tbl>
          </a:graphicData>
        </a:graphic>
      </p:graphicFrame>
      <p:pic>
        <p:nvPicPr>
          <p:cNvPr id="17" name="Kuva 16">
            <a:extLst>
              <a:ext uri="{FF2B5EF4-FFF2-40B4-BE49-F238E27FC236}">
                <a16:creationId xmlns:a16="http://schemas.microsoft.com/office/drawing/2014/main" id="{FFF18CED-C9C5-470C-A92E-A98EECF64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78" y="446498"/>
            <a:ext cx="658010" cy="249142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4BA71845-8FD0-4E89-B448-9F50AFF87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57" y="2198988"/>
            <a:ext cx="253984" cy="499639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E14B77-5BB1-4A04-A548-A3320D17A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4" y="135472"/>
            <a:ext cx="717919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25 L 1.875E-6 -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68843 L 8.33333E-7 -4.44444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teksti, näyttö, valkokangas, sisä&#10;&#10;Kuvaus luotu automaattisesti">
            <a:extLst>
              <a:ext uri="{FF2B5EF4-FFF2-40B4-BE49-F238E27FC236}">
                <a16:creationId xmlns:a16="http://schemas.microsoft.com/office/drawing/2014/main" id="{A80E0415-437E-4B67-B2A8-4FB7AA87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30886495-8D51-4252-B879-0DA3E2CBF0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3882">
            <a:off x="8538653" y="3703137"/>
            <a:ext cx="6203881" cy="5736818"/>
          </a:xfrm>
          <a:prstGeom prst="rect">
            <a:avLst/>
          </a:prstGeom>
        </p:spPr>
      </p:pic>
      <p:pic>
        <p:nvPicPr>
          <p:cNvPr id="4" name="Kuva 3" descr="Hyvä idea ääriviiva">
            <a:extLst>
              <a:ext uri="{FF2B5EF4-FFF2-40B4-BE49-F238E27FC236}">
                <a16:creationId xmlns:a16="http://schemas.microsoft.com/office/drawing/2014/main" id="{F41E33F2-9A81-4053-B054-CE912E9EE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640" y="8244839"/>
            <a:ext cx="589137" cy="589137"/>
          </a:xfrm>
          <a:prstGeom prst="rect">
            <a:avLst/>
          </a:prstGeom>
        </p:spPr>
      </p:pic>
      <p:pic>
        <p:nvPicPr>
          <p:cNvPr id="5" name="Kuva 4" descr="Mikroskooppi ääriviiva">
            <a:extLst>
              <a:ext uri="{FF2B5EF4-FFF2-40B4-BE49-F238E27FC236}">
                <a16:creationId xmlns:a16="http://schemas.microsoft.com/office/drawing/2014/main" id="{71C65B62-3F8F-49F1-932B-39F7C78AE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7833" y="8244839"/>
            <a:ext cx="589137" cy="589137"/>
          </a:xfrm>
          <a:prstGeom prst="rect">
            <a:avLst/>
          </a:prstGeom>
        </p:spPr>
      </p:pic>
      <p:pic>
        <p:nvPicPr>
          <p:cNvPr id="6" name="Kuva 5" descr="3D-lasit ääriviiva">
            <a:extLst>
              <a:ext uri="{FF2B5EF4-FFF2-40B4-BE49-F238E27FC236}">
                <a16:creationId xmlns:a16="http://schemas.microsoft.com/office/drawing/2014/main" id="{8A277710-2D78-4A59-A07D-84B47908AB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1917" y="10110084"/>
            <a:ext cx="589137" cy="589137"/>
          </a:xfrm>
          <a:prstGeom prst="rect">
            <a:avLst/>
          </a:prstGeom>
        </p:spPr>
      </p:pic>
      <p:pic>
        <p:nvPicPr>
          <p:cNvPr id="7" name="Kuva 6" descr="Kaupunki ääriviiva">
            <a:extLst>
              <a:ext uri="{FF2B5EF4-FFF2-40B4-BE49-F238E27FC236}">
                <a16:creationId xmlns:a16="http://schemas.microsoft.com/office/drawing/2014/main" id="{AFE6E95E-DA65-4460-A830-5DFAB9C8CB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65392" y="10643886"/>
            <a:ext cx="589137" cy="589137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CFD1DA8B-C672-4483-A2E7-BAF74142B87C}"/>
              </a:ext>
            </a:extLst>
          </p:cNvPr>
          <p:cNvSpPr txBox="1"/>
          <p:nvPr/>
        </p:nvSpPr>
        <p:spPr>
          <a:xfrm>
            <a:off x="619992" y="6869585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3A329211-C8DF-4B49-93F6-C511A5BDA170}"/>
              </a:ext>
            </a:extLst>
          </p:cNvPr>
          <p:cNvSpPr txBox="1"/>
          <p:nvPr/>
        </p:nvSpPr>
        <p:spPr>
          <a:xfrm>
            <a:off x="1825759" y="1131253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02F6373B-917E-4340-A636-0BA9B7649E56}"/>
              </a:ext>
            </a:extLst>
          </p:cNvPr>
          <p:cNvSpPr txBox="1"/>
          <p:nvPr/>
        </p:nvSpPr>
        <p:spPr>
          <a:xfrm>
            <a:off x="4550960" y="6927102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8DF90AB-B9DE-4DBF-A7F0-8B738CB2C575}"/>
              </a:ext>
            </a:extLst>
          </p:cNvPr>
          <p:cNvSpPr txBox="1"/>
          <p:nvPr/>
        </p:nvSpPr>
        <p:spPr>
          <a:xfrm>
            <a:off x="7018213" y="10576941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4" name="Kuva 13" descr="Sulje ääriviiva">
            <a:extLst>
              <a:ext uri="{FF2B5EF4-FFF2-40B4-BE49-F238E27FC236}">
                <a16:creationId xmlns:a16="http://schemas.microsoft.com/office/drawing/2014/main" id="{537EA5FD-1C84-424B-823A-6447FB98A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3142767">
            <a:off x="4181349" y="10225846"/>
            <a:ext cx="528828" cy="528828"/>
          </a:xfrm>
          <a:prstGeom prst="rect">
            <a:avLst/>
          </a:prstGeom>
        </p:spPr>
      </p:pic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6B5B4524-65F2-4EAA-ABDC-F36633E02A4E}"/>
              </a:ext>
            </a:extLst>
          </p:cNvPr>
          <p:cNvCxnSpPr>
            <a:cxnSpLocks/>
          </p:cNvCxnSpPr>
          <p:nvPr/>
        </p:nvCxnSpPr>
        <p:spPr>
          <a:xfrm>
            <a:off x="2794000" y="8414877"/>
            <a:ext cx="269240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AD2A43DC-281D-40ED-9786-0C378A044399}"/>
              </a:ext>
            </a:extLst>
          </p:cNvPr>
          <p:cNvCxnSpPr>
            <a:cxnSpLocks/>
          </p:cNvCxnSpPr>
          <p:nvPr/>
        </p:nvCxnSpPr>
        <p:spPr>
          <a:xfrm flipH="1" flipV="1">
            <a:off x="1624778" y="9646920"/>
            <a:ext cx="200981" cy="21765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8441217F-124C-4F30-A4CC-B6BD3F746161}"/>
              </a:ext>
            </a:extLst>
          </p:cNvPr>
          <p:cNvCxnSpPr>
            <a:cxnSpLocks/>
          </p:cNvCxnSpPr>
          <p:nvPr/>
        </p:nvCxnSpPr>
        <p:spPr>
          <a:xfrm flipH="1">
            <a:off x="3887969" y="9864571"/>
            <a:ext cx="185873" cy="30252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44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i 46">
            <a:extLst>
              <a:ext uri="{FF2B5EF4-FFF2-40B4-BE49-F238E27FC236}">
                <a16:creationId xmlns:a16="http://schemas.microsoft.com/office/drawing/2014/main" id="{A7710182-FAC8-42C8-9D61-F02D5A278F3F}"/>
              </a:ext>
            </a:extLst>
          </p:cNvPr>
          <p:cNvSpPr/>
          <p:nvPr/>
        </p:nvSpPr>
        <p:spPr>
          <a:xfrm>
            <a:off x="-2961374" y="-882395"/>
            <a:ext cx="9955234" cy="9955234"/>
          </a:xfrm>
          <a:prstGeom prst="ellipse">
            <a:avLst/>
          </a:prstGeom>
          <a:solidFill>
            <a:srgbClr val="A44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476BA27-E1B2-4C61-901A-9EFADC6D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err="1">
                <a:solidFill>
                  <a:srgbClr val="1D0865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Triple</a:t>
            </a:r>
            <a:r>
              <a:rPr lang="fi-FI" sz="4800">
                <a:solidFill>
                  <a:srgbClr val="1D0865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fi-FI" sz="4800" err="1">
                <a:solidFill>
                  <a:srgbClr val="1D0865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Helix</a:t>
            </a:r>
            <a:r>
              <a:rPr lang="fi-FI" sz="4800">
                <a:solidFill>
                  <a:srgbClr val="1D0865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of Support</a:t>
            </a:r>
            <a:endParaRPr lang="fi-FI" sz="9600">
              <a:solidFill>
                <a:srgbClr val="1D0865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7E0B1A-EBBA-41F1-AE79-81F0F6BE4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100" y="4896566"/>
            <a:ext cx="4877643" cy="159630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ICT </a:t>
            </a:r>
            <a:r>
              <a:rPr lang="fi-FI" sz="2400" b="1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b="1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stack</a:t>
            </a: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operating </a:t>
            </a:r>
            <a:b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intercommunicating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domains</a:t>
            </a:r>
            <a:endParaRPr lang="fi-FI" sz="240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/>
          </a:p>
        </p:txBody>
      </p:sp>
      <p:pic>
        <p:nvPicPr>
          <p:cNvPr id="5" name="Kuva 4" descr="Hyvä idea ääriviiva">
            <a:extLst>
              <a:ext uri="{FF2B5EF4-FFF2-40B4-BE49-F238E27FC236}">
                <a16:creationId xmlns:a16="http://schemas.microsoft.com/office/drawing/2014/main" id="{84A9F435-495E-4DAF-BBD2-BC0828635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6278" y="2229977"/>
            <a:ext cx="914400" cy="914400"/>
          </a:xfrm>
          <a:prstGeom prst="rect">
            <a:avLst/>
          </a:prstGeom>
        </p:spPr>
      </p:pic>
      <p:pic>
        <p:nvPicPr>
          <p:cNvPr id="7" name="Kuva 6" descr="Mikroskooppi ääriviiva">
            <a:extLst>
              <a:ext uri="{FF2B5EF4-FFF2-40B4-BE49-F238E27FC236}">
                <a16:creationId xmlns:a16="http://schemas.microsoft.com/office/drawing/2014/main" id="{3A4178A1-99D9-4B76-871A-CAA16EBAB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471" y="2229977"/>
            <a:ext cx="914400" cy="914400"/>
          </a:xfrm>
          <a:prstGeom prst="rect">
            <a:avLst/>
          </a:prstGeom>
        </p:spPr>
      </p:pic>
      <p:pic>
        <p:nvPicPr>
          <p:cNvPr id="9" name="Kuva 8" descr="3D-lasit ääriviiva">
            <a:extLst>
              <a:ext uri="{FF2B5EF4-FFF2-40B4-BE49-F238E27FC236}">
                <a16:creationId xmlns:a16="http://schemas.microsoft.com/office/drawing/2014/main" id="{A8FBA51D-0288-4C9C-9EDA-A226D28A0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2555" y="4095222"/>
            <a:ext cx="914400" cy="914400"/>
          </a:xfrm>
          <a:prstGeom prst="rect">
            <a:avLst/>
          </a:prstGeom>
        </p:spPr>
      </p:pic>
      <p:pic>
        <p:nvPicPr>
          <p:cNvPr id="13" name="Kuva 12" descr="Kaupunki ääriviiva">
            <a:extLst>
              <a:ext uri="{FF2B5EF4-FFF2-40B4-BE49-F238E27FC236}">
                <a16:creationId xmlns:a16="http://schemas.microsoft.com/office/drawing/2014/main" id="{0C3AE898-8BA3-435D-B31E-C65C0287B4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56030" y="4629024"/>
            <a:ext cx="914400" cy="914400"/>
          </a:xfrm>
          <a:prstGeom prst="rect">
            <a:avLst/>
          </a:prstGeom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A52D7C94-CA29-4B51-B95E-C5155199F969}"/>
              </a:ext>
            </a:extLst>
          </p:cNvPr>
          <p:cNvSpPr txBox="1"/>
          <p:nvPr/>
        </p:nvSpPr>
        <p:spPr>
          <a:xfrm>
            <a:off x="835892" y="1802708"/>
            <a:ext cx="229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UNIVERSITIES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01379D1-9887-4CBB-B025-E55F8341AE65}"/>
              </a:ext>
            </a:extLst>
          </p:cNvPr>
          <p:cNvSpPr txBox="1"/>
          <p:nvPr/>
        </p:nvSpPr>
        <p:spPr>
          <a:xfrm>
            <a:off x="2064511" y="5429322"/>
            <a:ext cx="2320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CITY OF OULU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A3B77C88-3297-4481-A8A4-3D3BCB956BD5}"/>
              </a:ext>
            </a:extLst>
          </p:cNvPr>
          <p:cNvSpPr txBox="1"/>
          <p:nvPr/>
        </p:nvSpPr>
        <p:spPr>
          <a:xfrm>
            <a:off x="4766860" y="1827074"/>
            <a:ext cx="776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VTT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2DCCF24-F374-49CB-B5D5-D752C4054F79}"/>
              </a:ext>
            </a:extLst>
          </p:cNvPr>
          <p:cNvSpPr txBox="1"/>
          <p:nvPr/>
        </p:nvSpPr>
        <p:spPr>
          <a:xfrm>
            <a:off x="4830688" y="4884268"/>
            <a:ext cx="17290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ICT </a:t>
            </a:r>
            <a:b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COMPANY </a:t>
            </a:r>
            <a:b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fi-FI" spc="3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STACK </a:t>
            </a:r>
            <a:endParaRPr lang="fi-FI" spc="3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6AFB6ACD-5AB0-40F4-BBF0-994F1CCEEB84}"/>
              </a:ext>
            </a:extLst>
          </p:cNvPr>
          <p:cNvSpPr txBox="1"/>
          <p:nvPr/>
        </p:nvSpPr>
        <p:spPr>
          <a:xfrm>
            <a:off x="1878098" y="2877928"/>
            <a:ext cx="25741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Trust</a:t>
            </a: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fi-FI" b="1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collaboration</a:t>
            </a: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is </a:t>
            </a:r>
            <a:r>
              <a:rPr lang="fi-FI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written</a:t>
            </a: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b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Oulu-</a:t>
            </a:r>
            <a:r>
              <a:rPr lang="fi-FI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based</a:t>
            </a: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i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</a:t>
            </a: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’ </a:t>
            </a:r>
            <a:b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DNA</a:t>
            </a:r>
          </a:p>
        </p:txBody>
      </p:sp>
      <p:pic>
        <p:nvPicPr>
          <p:cNvPr id="49" name="Kuva 48" descr="Merkki 1 tasaisella täytöllä">
            <a:extLst>
              <a:ext uri="{FF2B5EF4-FFF2-40B4-BE49-F238E27FC236}">
                <a16:creationId xmlns:a16="http://schemas.microsoft.com/office/drawing/2014/main" id="{4D6EE27F-8EFE-4A96-B196-D8C7BF29B1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69963" y="1936964"/>
            <a:ext cx="506275" cy="506275"/>
          </a:xfrm>
          <a:prstGeom prst="rect">
            <a:avLst/>
          </a:prstGeom>
        </p:spPr>
      </p:pic>
      <p:pic>
        <p:nvPicPr>
          <p:cNvPr id="51" name="Kuva 50" descr="Merkki tasaisella täytöllä">
            <a:extLst>
              <a:ext uri="{FF2B5EF4-FFF2-40B4-BE49-F238E27FC236}">
                <a16:creationId xmlns:a16="http://schemas.microsoft.com/office/drawing/2014/main" id="{AB34F6D5-D169-4F00-9D04-06C03B9604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69963" y="3159919"/>
            <a:ext cx="506275" cy="506275"/>
          </a:xfrm>
          <a:prstGeom prst="rect">
            <a:avLst/>
          </a:prstGeom>
        </p:spPr>
      </p:pic>
      <p:pic>
        <p:nvPicPr>
          <p:cNvPr id="53" name="Kuva 52" descr="Merkki 3 tasaisella täytöllä">
            <a:extLst>
              <a:ext uri="{FF2B5EF4-FFF2-40B4-BE49-F238E27FC236}">
                <a16:creationId xmlns:a16="http://schemas.microsoft.com/office/drawing/2014/main" id="{A32A0EDA-92DF-4CDC-9D35-C86130789E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69963" y="4009398"/>
            <a:ext cx="506275" cy="506275"/>
          </a:xfrm>
          <a:prstGeom prst="rect">
            <a:avLst/>
          </a:prstGeom>
        </p:spPr>
      </p:pic>
      <p:pic>
        <p:nvPicPr>
          <p:cNvPr id="55" name="Kuva 54" descr="Merkki 4 tasaisella täytöllä">
            <a:extLst>
              <a:ext uri="{FF2B5EF4-FFF2-40B4-BE49-F238E27FC236}">
                <a16:creationId xmlns:a16="http://schemas.microsoft.com/office/drawing/2014/main" id="{3A50EF5C-73A7-4912-B063-5FC192F6B0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69963" y="4896566"/>
            <a:ext cx="506275" cy="506275"/>
          </a:xfrm>
          <a:prstGeom prst="rect">
            <a:avLst/>
          </a:prstGeom>
        </p:spPr>
      </p:pic>
      <p:pic>
        <p:nvPicPr>
          <p:cNvPr id="57" name="Kuva 56" descr="Sulje ääriviiva">
            <a:extLst>
              <a:ext uri="{FF2B5EF4-FFF2-40B4-BE49-F238E27FC236}">
                <a16:creationId xmlns:a16="http://schemas.microsoft.com/office/drawing/2014/main" id="{B4E04BE5-029C-4D8F-9394-D6270A83AD9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397249" y="4536246"/>
            <a:ext cx="528828" cy="528828"/>
          </a:xfrm>
          <a:prstGeom prst="rect">
            <a:avLst/>
          </a:prstGeom>
        </p:spPr>
      </p:pic>
      <p:cxnSp>
        <p:nvCxnSpPr>
          <p:cNvPr id="60" name="Suora nuoliyhdysviiva 59">
            <a:extLst>
              <a:ext uri="{FF2B5EF4-FFF2-40B4-BE49-F238E27FC236}">
                <a16:creationId xmlns:a16="http://schemas.microsoft.com/office/drawing/2014/main" id="{0382B53A-A40D-4A71-92A7-45B3B70C2E4D}"/>
              </a:ext>
            </a:extLst>
          </p:cNvPr>
          <p:cNvCxnSpPr>
            <a:cxnSpLocks/>
          </p:cNvCxnSpPr>
          <p:nvPr/>
        </p:nvCxnSpPr>
        <p:spPr>
          <a:xfrm>
            <a:off x="2016243" y="2700999"/>
            <a:ext cx="2612228" cy="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uora nuoliyhdysviiva 60">
            <a:extLst>
              <a:ext uri="{FF2B5EF4-FFF2-40B4-BE49-F238E27FC236}">
                <a16:creationId xmlns:a16="http://schemas.microsoft.com/office/drawing/2014/main" id="{790D24B0-230B-490A-9F04-F2C667E65336}"/>
              </a:ext>
            </a:extLst>
          </p:cNvPr>
          <p:cNvCxnSpPr>
            <a:cxnSpLocks/>
          </p:cNvCxnSpPr>
          <p:nvPr/>
        </p:nvCxnSpPr>
        <p:spPr>
          <a:xfrm flipH="1" flipV="1">
            <a:off x="1410619" y="3284932"/>
            <a:ext cx="1180181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uora nuoliyhdysviiva 61">
            <a:extLst>
              <a:ext uri="{FF2B5EF4-FFF2-40B4-BE49-F238E27FC236}">
                <a16:creationId xmlns:a16="http://schemas.microsoft.com/office/drawing/2014/main" id="{CADC7D6D-ED06-4E80-B843-FD5C299515FA}"/>
              </a:ext>
            </a:extLst>
          </p:cNvPr>
          <p:cNvCxnSpPr>
            <a:cxnSpLocks/>
          </p:cNvCxnSpPr>
          <p:nvPr/>
        </p:nvCxnSpPr>
        <p:spPr>
          <a:xfrm flipH="1">
            <a:off x="3794760" y="3284932"/>
            <a:ext cx="1169436" cy="1485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kstiruutu 76">
            <a:extLst>
              <a:ext uri="{FF2B5EF4-FFF2-40B4-BE49-F238E27FC236}">
                <a16:creationId xmlns:a16="http://schemas.microsoft.com/office/drawing/2014/main" id="{A1FD7FBC-F37C-4874-913C-9A9732718146}"/>
              </a:ext>
            </a:extLst>
          </p:cNvPr>
          <p:cNvSpPr txBox="1"/>
          <p:nvPr/>
        </p:nvSpPr>
        <p:spPr>
          <a:xfrm>
            <a:off x="7277100" y="1911597"/>
            <a:ext cx="4499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b="1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Universities</a:t>
            </a: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collaborative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frontiers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talent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pool</a:t>
            </a:r>
            <a:endParaRPr lang="fi-FI" sz="240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9" name="Tekstiruutu 78">
            <a:extLst>
              <a:ext uri="{FF2B5EF4-FFF2-40B4-BE49-F238E27FC236}">
                <a16:creationId xmlns:a16="http://schemas.microsoft.com/office/drawing/2014/main" id="{DAFD1B3E-0E21-4FF5-ACAA-B184B2A6E116}"/>
              </a:ext>
            </a:extLst>
          </p:cNvPr>
          <p:cNvSpPr txBox="1"/>
          <p:nvPr/>
        </p:nvSpPr>
        <p:spPr>
          <a:xfrm>
            <a:off x="7277100" y="3159919"/>
            <a:ext cx="4755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VTT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enabling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innovation</a:t>
            </a:r>
            <a:endParaRPr lang="fi-FI" sz="240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" name="Tekstiruutu 80">
            <a:extLst>
              <a:ext uri="{FF2B5EF4-FFF2-40B4-BE49-F238E27FC236}">
                <a16:creationId xmlns:a16="http://schemas.microsoft.com/office/drawing/2014/main" id="{E42120EA-ED49-4BDC-A76F-5F00C5C1DD1A}"/>
              </a:ext>
            </a:extLst>
          </p:cNvPr>
          <p:cNvSpPr txBox="1"/>
          <p:nvPr/>
        </p:nvSpPr>
        <p:spPr>
          <a:xfrm>
            <a:off x="7277100" y="3990916"/>
            <a:ext cx="62497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2400" b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City of Oulu 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active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business </a:t>
            </a:r>
            <a:b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technology</a:t>
            </a:r>
            <a:r>
              <a:rPr lang="fi-FI" sz="2400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i-FI" sz="2400" err="1">
                <a:solidFill>
                  <a:srgbClr val="1D086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developer</a:t>
            </a:r>
            <a:endParaRPr lang="fi-FI" sz="2400">
              <a:solidFill>
                <a:srgbClr val="1D086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5" grpId="0"/>
      <p:bldP spid="77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32BCF6-72F2-43A9-93EC-C0FB69F27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7A9933E-6FB4-4D81-8196-83E5D85E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501" y="719435"/>
            <a:ext cx="6737961" cy="2024148"/>
          </a:xfrm>
        </p:spPr>
        <p:txBody>
          <a:bodyPr>
            <a:noAutofit/>
          </a:bodyPr>
          <a:lstStyle/>
          <a:p>
            <a:r>
              <a:rPr lang="en-US" sz="48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Wide technological stack </a:t>
            </a:r>
            <a:r>
              <a:rPr lang="en-US" sz="48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at</a:t>
            </a:r>
            <a:r>
              <a:rPr lang="en-US" sz="4800">
                <a:solidFill>
                  <a:schemeClr val="bg1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your service</a:t>
            </a:r>
            <a:endParaRPr lang="fi-FI" sz="88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D0610A-E4C9-4912-9115-6EAAFB57F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221" y="2901806"/>
            <a:ext cx="37528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5G/6G/Connectivity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Datacenter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Processor Development/</a:t>
            </a:r>
            <a:b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Printed Electronics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IoT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4.0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Automotive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i-FI" sz="1600" spc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44199A3-E7F6-4A9B-8024-A73598918022}"/>
              </a:ext>
            </a:extLst>
          </p:cNvPr>
          <p:cNvSpPr txBox="1"/>
          <p:nvPr/>
        </p:nvSpPr>
        <p:spPr>
          <a:xfrm>
            <a:off x="8094081" y="2532474"/>
            <a:ext cx="6096000" cy="3739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Green ICT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Tech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Machine Vision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Networks </a:t>
            </a:r>
          </a:p>
          <a:p>
            <a:pPr>
              <a:lnSpc>
                <a:spcPct val="150000"/>
              </a:lnSpc>
            </a:pPr>
            <a:r>
              <a:rPr lang="fi-FI" sz="1600" spc="3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Robotics</a:t>
            </a: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Software </a:t>
            </a:r>
            <a:r>
              <a:rPr lang="fi-FI" sz="1600" spc="3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Development</a:t>
            </a: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 3.0 </a:t>
            </a:r>
          </a:p>
          <a:p>
            <a:pPr>
              <a:lnSpc>
                <a:spcPct val="150000"/>
              </a:lnSpc>
            </a:pPr>
            <a:r>
              <a:rPr lang="fi-FI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Consulting &amp; Services</a:t>
            </a:r>
          </a:p>
          <a:p>
            <a:pPr>
              <a:lnSpc>
                <a:spcPct val="150000"/>
              </a:lnSpc>
            </a:pPr>
            <a:endParaRPr lang="fi-FI" sz="1600" spc="3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60DBCDE-45FF-410A-8511-D7354F13F98D}"/>
              </a:ext>
            </a:extLst>
          </p:cNvPr>
          <p:cNvSpPr txBox="1"/>
          <p:nvPr/>
        </p:nvSpPr>
        <p:spPr>
          <a:xfrm>
            <a:off x="4793756" y="2901806"/>
            <a:ext cx="2889712" cy="3001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Cyber Security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AI/ML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Blockchain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Embedded Systems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Manufacturing</a:t>
            </a:r>
          </a:p>
          <a:p>
            <a:pPr>
              <a:lnSpc>
                <a:spcPct val="150000"/>
              </a:lnSpc>
            </a:pPr>
            <a:r>
              <a:rPr lang="en-US" sz="160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 Machines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21316D7-2E95-4B8D-8C94-319A3B1E0A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339">
            <a:off x="8514893" y="3706805"/>
            <a:ext cx="6417484" cy="589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7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6. Grey master">
  <a:themeElements>
    <a:clrScheme name="C 2018 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124191"/>
      </a:hlink>
      <a:folHlink>
        <a:srgbClr val="001135"/>
      </a:folHlink>
    </a:clrScheme>
    <a:fontScheme name="Nokia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72000" rIns="72000" bIns="72000" rtlCol="0" anchor="t"/>
      <a:lstStyle>
        <a:defPPr algn="l">
          <a:defRPr sz="12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kia - Pure PowerPoint template 2021 v1.3 Budge" id="{0E4C5F5E-AEA3-40C8-A86A-80BB1F1135E5}" vid="{1BEF4EEC-5A79-461A-BF00-37DD2E0A324A}"/>
    </a:ext>
  </a:extLst>
</a:theme>
</file>

<file path=ppt/theme/theme4.xml><?xml version="1.0" encoding="utf-8"?>
<a:theme xmlns:a="http://schemas.openxmlformats.org/drawingml/2006/main" name="Solita">
  <a:themeElements>
    <a:clrScheme name="Solita">
      <a:dk1>
        <a:srgbClr val="282828"/>
      </a:dk1>
      <a:lt1>
        <a:srgbClr val="FFFFFF"/>
      </a:lt1>
      <a:dk2>
        <a:srgbClr val="DC1E32"/>
      </a:dk2>
      <a:lt2>
        <a:srgbClr val="E6E6E6"/>
      </a:lt2>
      <a:accent1>
        <a:srgbClr val="505050"/>
      </a:accent1>
      <a:accent2>
        <a:srgbClr val="DC1E32"/>
      </a:accent2>
      <a:accent3>
        <a:srgbClr val="7D3773"/>
      </a:accent3>
      <a:accent4>
        <a:srgbClr val="B4B4B4"/>
      </a:accent4>
      <a:accent5>
        <a:srgbClr val="4664A0"/>
      </a:accent5>
      <a:accent6>
        <a:srgbClr val="EB5F8C"/>
      </a:accent6>
      <a:hlink>
        <a:srgbClr val="505050"/>
      </a:hlink>
      <a:folHlink>
        <a:srgbClr val="B4B4B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ordcloud">
  <a:themeElements>
    <a:clrScheme name="Simple Light">
      <a:dk1>
        <a:srgbClr val="161632"/>
      </a:dk1>
      <a:lt1>
        <a:srgbClr val="FFFFFF"/>
      </a:lt1>
      <a:dk2>
        <a:srgbClr val="93BFCC"/>
      </a:dk2>
      <a:lt2>
        <a:srgbClr val="CDEDF6"/>
      </a:lt2>
      <a:accent1>
        <a:srgbClr val="FF2837"/>
      </a:accent1>
      <a:accent2>
        <a:srgbClr val="00FCDF"/>
      </a:accent2>
      <a:accent3>
        <a:srgbClr val="161632"/>
      </a:accent3>
      <a:accent4>
        <a:srgbClr val="5FB1BF"/>
      </a:accent4>
      <a:accent5>
        <a:srgbClr val="F2F3F4"/>
      </a:accent5>
      <a:accent6>
        <a:srgbClr val="222222"/>
      </a:accent6>
      <a:hlink>
        <a:srgbClr val="5FB1B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Split color/aqua bkg 2">
  <a:themeElements>
    <a:clrScheme name="EXFO Design 2017">
      <a:dk1>
        <a:srgbClr val="000000"/>
      </a:dk1>
      <a:lt1>
        <a:sysClr val="window" lastClr="FFFFFF"/>
      </a:lt1>
      <a:dk2>
        <a:srgbClr val="003A63"/>
      </a:dk2>
      <a:lt2>
        <a:srgbClr val="E6E6E6"/>
      </a:lt2>
      <a:accent1>
        <a:srgbClr val="00AEEF"/>
      </a:accent1>
      <a:accent2>
        <a:srgbClr val="0069AA"/>
      </a:accent2>
      <a:accent3>
        <a:srgbClr val="34C8DA"/>
      </a:accent3>
      <a:accent4>
        <a:srgbClr val="E8FF00"/>
      </a:accent4>
      <a:accent5>
        <a:srgbClr val="7DC242"/>
      </a:accent5>
      <a:accent6>
        <a:srgbClr val="00A151"/>
      </a:accent6>
      <a:hlink>
        <a:srgbClr val="00ADEF"/>
      </a:hlink>
      <a:folHlink>
        <a:srgbClr val="42546B"/>
      </a:folHlink>
    </a:clrScheme>
    <a:fontScheme name="Roboto">
      <a:majorFont>
        <a:latin typeface="Roboto thin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_template_16x9_2017_HS_New template.pptx" id="{F79AAFCA-BD36-4359-AAFC-1F227F576E88}" vid="{8F91687F-6093-4AAD-BC74-0D7B039E325B}"/>
    </a:ext>
  </a:extLst>
</a:theme>
</file>

<file path=ppt/theme/theme8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1956</Words>
  <Application>Microsoft Office PowerPoint</Application>
  <PresentationFormat>Widescreen</PresentationFormat>
  <Paragraphs>532</Paragraphs>
  <Slides>39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71" baseType="lpstr">
      <vt:lpstr>Arial</vt:lpstr>
      <vt:lpstr>ArialMT</vt:lpstr>
      <vt:lpstr>Calibri</vt:lpstr>
      <vt:lpstr>Calibri Light</vt:lpstr>
      <vt:lpstr>Calibri-Bold</vt:lpstr>
      <vt:lpstr>Calibri-Light</vt:lpstr>
      <vt:lpstr>Century Gothic</vt:lpstr>
      <vt:lpstr>Lucida Grande</vt:lpstr>
      <vt:lpstr>Nokia Pure Headline Light</vt:lpstr>
      <vt:lpstr>Nokia Pure Headline Ultra Light</vt:lpstr>
      <vt:lpstr>Nokia Pure Text Light</vt:lpstr>
      <vt:lpstr>Oswald</vt:lpstr>
      <vt:lpstr>Quattrocento Sans</vt:lpstr>
      <vt:lpstr>Roboto</vt:lpstr>
      <vt:lpstr>Roboto Light</vt:lpstr>
      <vt:lpstr>Roboto Thin</vt:lpstr>
      <vt:lpstr>Roboto Thin</vt:lpstr>
      <vt:lpstr>Rubik</vt:lpstr>
      <vt:lpstr>Rubik Light</vt:lpstr>
      <vt:lpstr>Rubik Medium</vt:lpstr>
      <vt:lpstr>Rubik SemiBold</vt:lpstr>
      <vt:lpstr>Segoe UI</vt:lpstr>
      <vt:lpstr>Segoe UI Black</vt:lpstr>
      <vt:lpstr>Segoe UI Light</vt:lpstr>
      <vt:lpstr>Wingdings</vt:lpstr>
      <vt:lpstr>Office-teema</vt:lpstr>
      <vt:lpstr>1_Office-teema</vt:lpstr>
      <vt:lpstr>3_6. Grey master</vt:lpstr>
      <vt:lpstr>Solita</vt:lpstr>
      <vt:lpstr>Nordcloud</vt:lpstr>
      <vt:lpstr>Office Theme</vt:lpstr>
      <vt:lpstr>1_Split color/aqua bkg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Triple Helix of Support</vt:lpstr>
      <vt:lpstr>Wide technological stack at your service</vt:lpstr>
      <vt:lpstr>PowerPoint Presentation</vt:lpstr>
      <vt:lpstr>Master the Metaverse – in Oulu</vt:lpstr>
      <vt:lpstr>Examples of local companies hiring</vt:lpstr>
      <vt:lpstr>NOKIA</vt:lpstr>
      <vt:lpstr>PowerPoint Presentation</vt:lpstr>
      <vt:lpstr>PowerPoint Presentation</vt:lpstr>
      <vt:lpstr>SOLITA</vt:lpstr>
      <vt:lpstr>PowerPoint Presentation</vt:lpstr>
      <vt:lpstr>PowerPoint Presentation</vt:lpstr>
      <vt:lpstr>PowerPoint Presentation</vt:lpstr>
      <vt:lpstr>PowerPoint Presentation</vt:lpstr>
      <vt:lpstr>NORDCLOUD</vt:lpstr>
      <vt:lpstr>Who we are</vt:lpstr>
      <vt:lpstr>Cloud Developer</vt:lpstr>
      <vt:lpstr>EXFO</vt:lpstr>
      <vt:lpstr>PowerPoint Presentation</vt:lpstr>
      <vt:lpstr>PowerPoint Presentation</vt:lpstr>
      <vt:lpstr>PowerPoint Presentation</vt:lpstr>
      <vt:lpstr>BITTIUM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go forward?</vt:lpstr>
      <vt:lpstr>Oulu welcomes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Karppinen Anna</dc:creator>
  <cp:lastModifiedBy>Raymond Max</cp:lastModifiedBy>
  <cp:revision>3</cp:revision>
  <dcterms:created xsi:type="dcterms:W3CDTF">2022-06-15T11:28:30Z</dcterms:created>
  <dcterms:modified xsi:type="dcterms:W3CDTF">2022-09-26T05:42:25Z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f2b28d-54cf-44b6-aad9-6a2b7fb652a6_Enabled">
    <vt:lpwstr>true</vt:lpwstr>
  </property>
  <property fmtid="{D5CDD505-2E9C-101B-9397-08002B2CF9AE}" pid="3" name="MSIP_Label_e7f2b28d-54cf-44b6-aad9-6a2b7fb652a6_SetDate">
    <vt:lpwstr>2022-06-15T11:28:30Z</vt:lpwstr>
  </property>
  <property fmtid="{D5CDD505-2E9C-101B-9397-08002B2CF9AE}" pid="4" name="MSIP_Label_e7f2b28d-54cf-44b6-aad9-6a2b7fb652a6_Method">
    <vt:lpwstr>Standard</vt:lpwstr>
  </property>
  <property fmtid="{D5CDD505-2E9C-101B-9397-08002B2CF9AE}" pid="5" name="MSIP_Label_e7f2b28d-54cf-44b6-aad9-6a2b7fb652a6_Name">
    <vt:lpwstr>e7f2b28d-54cf-44b6-aad9-6a2b7fb652a6</vt:lpwstr>
  </property>
  <property fmtid="{D5CDD505-2E9C-101B-9397-08002B2CF9AE}" pid="6" name="MSIP_Label_e7f2b28d-54cf-44b6-aad9-6a2b7fb652a6_SiteId">
    <vt:lpwstr>5cc89a67-fa29-4356-af5d-f436abc7c21b</vt:lpwstr>
  </property>
  <property fmtid="{D5CDD505-2E9C-101B-9397-08002B2CF9AE}" pid="7" name="MSIP_Label_e7f2b28d-54cf-44b6-aad9-6a2b7fb652a6_ActionId">
    <vt:lpwstr>ee97b24c-a3a7-4b6c-b19d-2fafce4821eb</vt:lpwstr>
  </property>
  <property fmtid="{D5CDD505-2E9C-101B-9397-08002B2CF9AE}" pid="8" name="MSIP_Label_e7f2b28d-54cf-44b6-aad9-6a2b7fb652a6_ContentBits">
    <vt:lpwstr>0</vt:lpwstr>
  </property>
  <property fmtid="{D5CDD505-2E9C-101B-9397-08002B2CF9AE}" pid="9" name="_MarkAsFinal">
    <vt:bool>true</vt:bool>
  </property>
</Properties>
</file>