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00" r:id="rId3"/>
    <p:sldId id="301" r:id="rId4"/>
    <p:sldId id="302" r:id="rId5"/>
    <p:sldId id="303" r:id="rId6"/>
    <p:sldId id="304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CD876-0C84-4E27-BA70-AD8F8087E608}" v="16" dt="2024-12-19T08:54:07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81" autoAdjust="0"/>
  </p:normalViewPr>
  <p:slideViewPr>
    <p:cSldViewPr snapToGrid="0">
      <p:cViewPr varScale="1">
        <p:scale>
          <a:sx n="67" d="100"/>
          <a:sy n="67" d="100"/>
        </p:scale>
        <p:origin x="124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kinen Soile" userId="774a4c22-c471-401f-a2b9-6f1f346d7bc3" providerId="ADAL" clId="{FAECD876-0C84-4E27-BA70-AD8F8087E608}"/>
    <pc:docChg chg="undo custSel addSld delSld modSld">
      <pc:chgData name="Jokinen Soile" userId="774a4c22-c471-401f-a2b9-6f1f346d7bc3" providerId="ADAL" clId="{FAECD876-0C84-4E27-BA70-AD8F8087E608}" dt="2024-12-19T08:54:36.878" v="569" actId="1037"/>
      <pc:docMkLst>
        <pc:docMk/>
      </pc:docMkLst>
      <pc:sldChg chg="delSp modSp mod">
        <pc:chgData name="Jokinen Soile" userId="774a4c22-c471-401f-a2b9-6f1f346d7bc3" providerId="ADAL" clId="{FAECD876-0C84-4E27-BA70-AD8F8087E608}" dt="2024-12-19T08:23:42.285" v="61" actId="20577"/>
        <pc:sldMkLst>
          <pc:docMk/>
          <pc:sldMk cId="3520344764" sldId="257"/>
        </pc:sldMkLst>
        <pc:spChg chg="mod">
          <ac:chgData name="Jokinen Soile" userId="774a4c22-c471-401f-a2b9-6f1f346d7bc3" providerId="ADAL" clId="{FAECD876-0C84-4E27-BA70-AD8F8087E608}" dt="2024-12-19T08:23:28.521" v="29" actId="20577"/>
          <ac:spMkLst>
            <pc:docMk/>
            <pc:sldMk cId="3520344764" sldId="257"/>
            <ac:spMk id="2" creationId="{578C4B1B-B265-B996-95CF-1FDC75C3261C}"/>
          </ac:spMkLst>
        </pc:spChg>
        <pc:spChg chg="mod">
          <ac:chgData name="Jokinen Soile" userId="774a4c22-c471-401f-a2b9-6f1f346d7bc3" providerId="ADAL" clId="{FAECD876-0C84-4E27-BA70-AD8F8087E608}" dt="2024-12-19T08:23:42.285" v="61" actId="20577"/>
          <ac:spMkLst>
            <pc:docMk/>
            <pc:sldMk cId="3520344764" sldId="257"/>
            <ac:spMk id="3" creationId="{81E1B11B-0DA8-7F51-B56E-A07336D7952B}"/>
          </ac:spMkLst>
        </pc:spChg>
        <pc:picChg chg="del">
          <ac:chgData name="Jokinen Soile" userId="774a4c22-c471-401f-a2b9-6f1f346d7bc3" providerId="ADAL" clId="{FAECD876-0C84-4E27-BA70-AD8F8087E608}" dt="2024-12-19T08:22:47.824" v="0" actId="478"/>
          <ac:picMkLst>
            <pc:docMk/>
            <pc:sldMk cId="3520344764" sldId="257"/>
            <ac:picMk id="5" creationId="{60046631-349D-DB21-F144-779C5BB39972}"/>
          </ac:picMkLst>
        </pc:picChg>
      </pc:sldChg>
      <pc:sldChg chg="delSp del">
        <pc:chgData name="Jokinen Soile" userId="774a4c22-c471-401f-a2b9-6f1f346d7bc3" providerId="ADAL" clId="{FAECD876-0C84-4E27-BA70-AD8F8087E608}" dt="2024-12-19T08:54:14.693" v="537" actId="47"/>
        <pc:sldMkLst>
          <pc:docMk/>
          <pc:sldMk cId="402723433" sldId="293"/>
        </pc:sldMkLst>
        <pc:picChg chg="del">
          <ac:chgData name="Jokinen Soile" userId="774a4c22-c471-401f-a2b9-6f1f346d7bc3" providerId="ADAL" clId="{FAECD876-0C84-4E27-BA70-AD8F8087E608}" dt="2024-12-19T08:22:52.547" v="1" actId="478"/>
          <ac:picMkLst>
            <pc:docMk/>
            <pc:sldMk cId="402723433" sldId="293"/>
            <ac:picMk id="4" creationId="{5DC78038-5132-981E-B22D-0859DBF5BFE0}"/>
          </ac:picMkLst>
        </pc:picChg>
      </pc:sldChg>
      <pc:sldChg chg="delSp del">
        <pc:chgData name="Jokinen Soile" userId="774a4c22-c471-401f-a2b9-6f1f346d7bc3" providerId="ADAL" clId="{FAECD876-0C84-4E27-BA70-AD8F8087E608}" dt="2024-12-19T08:54:17.495" v="540" actId="47"/>
        <pc:sldMkLst>
          <pc:docMk/>
          <pc:sldMk cId="3478757549" sldId="296"/>
        </pc:sldMkLst>
        <pc:picChg chg="del">
          <ac:chgData name="Jokinen Soile" userId="774a4c22-c471-401f-a2b9-6f1f346d7bc3" providerId="ADAL" clId="{FAECD876-0C84-4E27-BA70-AD8F8087E608}" dt="2024-12-19T08:23:05.445" v="4" actId="478"/>
          <ac:picMkLst>
            <pc:docMk/>
            <pc:sldMk cId="3478757549" sldId="296"/>
            <ac:picMk id="17" creationId="{A06DBA41-4887-2B79-D56F-4DD19818A771}"/>
          </ac:picMkLst>
        </pc:picChg>
      </pc:sldChg>
      <pc:sldChg chg="delSp del">
        <pc:chgData name="Jokinen Soile" userId="774a4c22-c471-401f-a2b9-6f1f346d7bc3" providerId="ADAL" clId="{FAECD876-0C84-4E27-BA70-AD8F8087E608}" dt="2024-12-19T08:54:15.578" v="538" actId="47"/>
        <pc:sldMkLst>
          <pc:docMk/>
          <pc:sldMk cId="2971864314" sldId="298"/>
        </pc:sldMkLst>
        <pc:picChg chg="del">
          <ac:chgData name="Jokinen Soile" userId="774a4c22-c471-401f-a2b9-6f1f346d7bc3" providerId="ADAL" clId="{FAECD876-0C84-4E27-BA70-AD8F8087E608}" dt="2024-12-19T08:22:55.846" v="2" actId="478"/>
          <ac:picMkLst>
            <pc:docMk/>
            <pc:sldMk cId="2971864314" sldId="298"/>
            <ac:picMk id="4" creationId="{1D6B30A1-BEF8-170F-B285-B371A5E335A9}"/>
          </ac:picMkLst>
        </pc:picChg>
      </pc:sldChg>
      <pc:sldChg chg="delSp del">
        <pc:chgData name="Jokinen Soile" userId="774a4c22-c471-401f-a2b9-6f1f346d7bc3" providerId="ADAL" clId="{FAECD876-0C84-4E27-BA70-AD8F8087E608}" dt="2024-12-19T08:54:16.494" v="539" actId="47"/>
        <pc:sldMkLst>
          <pc:docMk/>
          <pc:sldMk cId="1635520906" sldId="299"/>
        </pc:sldMkLst>
        <pc:picChg chg="del">
          <ac:chgData name="Jokinen Soile" userId="774a4c22-c471-401f-a2b9-6f1f346d7bc3" providerId="ADAL" clId="{FAECD876-0C84-4E27-BA70-AD8F8087E608}" dt="2024-12-19T08:23:01.513" v="3" actId="478"/>
          <ac:picMkLst>
            <pc:docMk/>
            <pc:sldMk cId="1635520906" sldId="299"/>
            <ac:picMk id="3" creationId="{B785D40F-2AAE-329C-3D6C-8C52DE610018}"/>
          </ac:picMkLst>
        </pc:picChg>
      </pc:sldChg>
      <pc:sldChg chg="addSp delSp modSp new mod">
        <pc:chgData name="Jokinen Soile" userId="774a4c22-c471-401f-a2b9-6f1f346d7bc3" providerId="ADAL" clId="{FAECD876-0C84-4E27-BA70-AD8F8087E608}" dt="2024-12-19T08:26:10.850" v="120" actId="20577"/>
        <pc:sldMkLst>
          <pc:docMk/>
          <pc:sldMk cId="3435049049" sldId="300"/>
        </pc:sldMkLst>
        <pc:spChg chg="del">
          <ac:chgData name="Jokinen Soile" userId="774a4c22-c471-401f-a2b9-6f1f346d7bc3" providerId="ADAL" clId="{FAECD876-0C84-4E27-BA70-AD8F8087E608}" dt="2024-12-19T08:25:44.808" v="65" actId="478"/>
          <ac:spMkLst>
            <pc:docMk/>
            <pc:sldMk cId="3435049049" sldId="300"/>
            <ac:spMk id="2" creationId="{3B65B0CB-A0D1-B1F9-20F6-0A516EF7C06B}"/>
          </ac:spMkLst>
        </pc:spChg>
        <pc:spChg chg="del">
          <ac:chgData name="Jokinen Soile" userId="774a4c22-c471-401f-a2b9-6f1f346d7bc3" providerId="ADAL" clId="{FAECD876-0C84-4E27-BA70-AD8F8087E608}" dt="2024-12-19T08:25:31.451" v="63" actId="478"/>
          <ac:spMkLst>
            <pc:docMk/>
            <pc:sldMk cId="3435049049" sldId="300"/>
            <ac:spMk id="3" creationId="{BFC9AACD-A5A5-C558-917F-73D430F2F0C1}"/>
          </ac:spMkLst>
        </pc:spChg>
        <pc:spChg chg="mod">
          <ac:chgData name="Jokinen Soile" userId="774a4c22-c471-401f-a2b9-6f1f346d7bc3" providerId="ADAL" clId="{FAECD876-0C84-4E27-BA70-AD8F8087E608}" dt="2024-12-19T08:26:10.850" v="120" actId="20577"/>
          <ac:spMkLst>
            <pc:docMk/>
            <pc:sldMk cId="3435049049" sldId="300"/>
            <ac:spMk id="4" creationId="{81E8FD31-B3CE-905E-5FD6-1EEBF5A1FE60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6" creationId="{995BAE0C-737F-F4F8-8968-ECED026D55B7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7" creationId="{87D25251-2144-FFAF-29D1-C17C3082AB92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12" creationId="{D5075BA0-1C29-8EBB-2232-07016BE07AD8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15" creationId="{606B8C78-5C7E-9C46-22C9-19F7C8974DE0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16" creationId="{B257C83E-008D-EECC-C7D0-1FE92152A3DA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17" creationId="{30650D0B-4FB2-9758-D7AB-B1C62A3161FC}"/>
          </ac:spMkLst>
        </pc:spChg>
        <pc:spChg chg="add mod">
          <ac:chgData name="Jokinen Soile" userId="774a4c22-c471-401f-a2b9-6f1f346d7bc3" providerId="ADAL" clId="{FAECD876-0C84-4E27-BA70-AD8F8087E608}" dt="2024-12-19T08:26:04.870" v="115" actId="1038"/>
          <ac:spMkLst>
            <pc:docMk/>
            <pc:sldMk cId="3435049049" sldId="300"/>
            <ac:spMk id="18" creationId="{B59898C2-7073-9AAF-DDD7-BE449F2E1D00}"/>
          </ac:spMkLst>
        </pc:spChg>
        <pc:picChg chg="add mod">
          <ac:chgData name="Jokinen Soile" userId="774a4c22-c471-401f-a2b9-6f1f346d7bc3" providerId="ADAL" clId="{FAECD876-0C84-4E27-BA70-AD8F8087E608}" dt="2024-12-19T08:26:04.870" v="115" actId="1038"/>
          <ac:picMkLst>
            <pc:docMk/>
            <pc:sldMk cId="3435049049" sldId="300"/>
            <ac:picMk id="8" creationId="{B6664BFC-5359-FB92-5514-9CBD345E79E7}"/>
          </ac:picMkLst>
        </pc:picChg>
        <pc:picChg chg="add mod">
          <ac:chgData name="Jokinen Soile" userId="774a4c22-c471-401f-a2b9-6f1f346d7bc3" providerId="ADAL" clId="{FAECD876-0C84-4E27-BA70-AD8F8087E608}" dt="2024-12-19T08:26:04.870" v="115" actId="1038"/>
          <ac:picMkLst>
            <pc:docMk/>
            <pc:sldMk cId="3435049049" sldId="300"/>
            <ac:picMk id="9" creationId="{C08C458E-900E-9DEA-E46C-B6C9AB70534B}"/>
          </ac:picMkLst>
        </pc:picChg>
        <pc:picChg chg="add mod">
          <ac:chgData name="Jokinen Soile" userId="774a4c22-c471-401f-a2b9-6f1f346d7bc3" providerId="ADAL" clId="{FAECD876-0C84-4E27-BA70-AD8F8087E608}" dt="2024-12-19T08:26:04.870" v="115" actId="1038"/>
          <ac:picMkLst>
            <pc:docMk/>
            <pc:sldMk cId="3435049049" sldId="300"/>
            <ac:picMk id="10" creationId="{3475594C-8773-4906-F61C-13D08614626C}"/>
          </ac:picMkLst>
        </pc:picChg>
        <pc:picChg chg="add mod">
          <ac:chgData name="Jokinen Soile" userId="774a4c22-c471-401f-a2b9-6f1f346d7bc3" providerId="ADAL" clId="{FAECD876-0C84-4E27-BA70-AD8F8087E608}" dt="2024-12-19T08:26:04.870" v="115" actId="1038"/>
          <ac:picMkLst>
            <pc:docMk/>
            <pc:sldMk cId="3435049049" sldId="300"/>
            <ac:picMk id="11" creationId="{3BF484F4-604C-55C9-D935-8429ACC0A157}"/>
          </ac:picMkLst>
        </pc:picChg>
        <pc:picChg chg="add mod">
          <ac:chgData name="Jokinen Soile" userId="774a4c22-c471-401f-a2b9-6f1f346d7bc3" providerId="ADAL" clId="{FAECD876-0C84-4E27-BA70-AD8F8087E608}" dt="2024-12-19T08:26:04.870" v="115" actId="1038"/>
          <ac:picMkLst>
            <pc:docMk/>
            <pc:sldMk cId="3435049049" sldId="300"/>
            <ac:picMk id="13" creationId="{478CC15F-FC99-D9B2-134F-A9E43867F8C1}"/>
          </ac:picMkLst>
        </pc:picChg>
        <pc:picChg chg="add mod">
          <ac:chgData name="Jokinen Soile" userId="774a4c22-c471-401f-a2b9-6f1f346d7bc3" providerId="ADAL" clId="{FAECD876-0C84-4E27-BA70-AD8F8087E608}" dt="2024-12-19T08:26:04.870" v="115" actId="1038"/>
          <ac:picMkLst>
            <pc:docMk/>
            <pc:sldMk cId="3435049049" sldId="300"/>
            <ac:picMk id="14" creationId="{8BF6DCA2-D92B-00B2-D583-D82453B87BB2}"/>
          </ac:picMkLst>
        </pc:picChg>
      </pc:sldChg>
      <pc:sldChg chg="addSp delSp modSp new mod">
        <pc:chgData name="Jokinen Soile" userId="774a4c22-c471-401f-a2b9-6f1f346d7bc3" providerId="ADAL" clId="{FAECD876-0C84-4E27-BA70-AD8F8087E608}" dt="2024-12-19T08:27:44.583" v="210" actId="20577"/>
        <pc:sldMkLst>
          <pc:docMk/>
          <pc:sldMk cId="2514220780" sldId="301"/>
        </pc:sldMkLst>
        <pc:spChg chg="mod">
          <ac:chgData name="Jokinen Soile" userId="774a4c22-c471-401f-a2b9-6f1f346d7bc3" providerId="ADAL" clId="{FAECD876-0C84-4E27-BA70-AD8F8087E608}" dt="2024-12-19T08:27:25.519" v="184" actId="1036"/>
          <ac:spMkLst>
            <pc:docMk/>
            <pc:sldMk cId="2514220780" sldId="301"/>
            <ac:spMk id="2" creationId="{E49D9AFD-D774-1FDC-A26D-8718E5C43C41}"/>
          </ac:spMkLst>
        </pc:spChg>
        <pc:spChg chg="del">
          <ac:chgData name="Jokinen Soile" userId="774a4c22-c471-401f-a2b9-6f1f346d7bc3" providerId="ADAL" clId="{FAECD876-0C84-4E27-BA70-AD8F8087E608}" dt="2024-12-19T08:27:19.780" v="162" actId="478"/>
          <ac:spMkLst>
            <pc:docMk/>
            <pc:sldMk cId="2514220780" sldId="301"/>
            <ac:spMk id="3" creationId="{41DD9709-7EE5-5351-64AD-7A5EB41BE2AC}"/>
          </ac:spMkLst>
        </pc:spChg>
        <pc:spChg chg="mod">
          <ac:chgData name="Jokinen Soile" userId="774a4c22-c471-401f-a2b9-6f1f346d7bc3" providerId="ADAL" clId="{FAECD876-0C84-4E27-BA70-AD8F8087E608}" dt="2024-12-19T08:27:44.583" v="210" actId="20577"/>
          <ac:spMkLst>
            <pc:docMk/>
            <pc:sldMk cId="2514220780" sldId="301"/>
            <ac:spMk id="4" creationId="{44C3EF6F-E426-4711-AD47-E1E0211F1C2F}"/>
          </ac:spMkLst>
        </pc:spChg>
        <pc:spChg chg="del">
          <ac:chgData name="Jokinen Soile" userId="774a4c22-c471-401f-a2b9-6f1f346d7bc3" providerId="ADAL" clId="{FAECD876-0C84-4E27-BA70-AD8F8087E608}" dt="2024-12-19T08:26:55.462" v="122" actId="478"/>
          <ac:spMkLst>
            <pc:docMk/>
            <pc:sldMk cId="2514220780" sldId="301"/>
            <ac:spMk id="6" creationId="{9134F171-9A73-E5F5-4DEF-6EBC9DDD61AB}"/>
          </ac:spMkLst>
        </pc:sp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7" creationId="{6B8665CB-BC4A-A5F1-A455-BE8E546489CC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8" creationId="{5FBFB6E1-9CBA-D2B5-52FD-B797C119C020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9" creationId="{56A23D86-6E6C-3DE7-F088-0E1E7BD25C78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10" creationId="{0568D6B5-6F8E-8791-41DA-FC56E6F0A8D9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11" creationId="{172BE9F9-01A5-DDBF-115B-A9B2C1ADBE81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12" creationId="{FBFA054B-31E0-EAEF-50C0-75B9FE0CF9E1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13" creationId="{19357DE8-5364-1870-8616-971486CCE09F}"/>
          </ac:picMkLst>
        </pc:picChg>
        <pc:picChg chg="add mod">
          <ac:chgData name="Jokinen Soile" userId="774a4c22-c471-401f-a2b9-6f1f346d7bc3" providerId="ADAL" clId="{FAECD876-0C84-4E27-BA70-AD8F8087E608}" dt="2024-12-19T08:26:59.313" v="159" actId="1037"/>
          <ac:picMkLst>
            <pc:docMk/>
            <pc:sldMk cId="2514220780" sldId="301"/>
            <ac:picMk id="14" creationId="{FBD6A353-3390-4EC1-54B2-559185CBA0FB}"/>
          </ac:picMkLst>
        </pc:picChg>
      </pc:sldChg>
      <pc:sldChg chg="modSp new mod">
        <pc:chgData name="Jokinen Soile" userId="774a4c22-c471-401f-a2b9-6f1f346d7bc3" providerId="ADAL" clId="{FAECD876-0C84-4E27-BA70-AD8F8087E608}" dt="2024-12-19T08:40:36.385" v="273" actId="20577"/>
        <pc:sldMkLst>
          <pc:docMk/>
          <pc:sldMk cId="1425661172" sldId="302"/>
        </pc:sldMkLst>
        <pc:spChg chg="mod">
          <ac:chgData name="Jokinen Soile" userId="774a4c22-c471-401f-a2b9-6f1f346d7bc3" providerId="ADAL" clId="{FAECD876-0C84-4E27-BA70-AD8F8087E608}" dt="2024-12-19T08:35:14.973" v="270" actId="404"/>
          <ac:spMkLst>
            <pc:docMk/>
            <pc:sldMk cId="1425661172" sldId="302"/>
            <ac:spMk id="2" creationId="{4CACF746-6A0F-A673-D1CF-82EF9AFFEEFC}"/>
          </ac:spMkLst>
        </pc:spChg>
        <pc:spChg chg="mod">
          <ac:chgData name="Jokinen Soile" userId="774a4c22-c471-401f-a2b9-6f1f346d7bc3" providerId="ADAL" clId="{FAECD876-0C84-4E27-BA70-AD8F8087E608}" dt="2024-12-19T08:33:36.074" v="246" actId="403"/>
          <ac:spMkLst>
            <pc:docMk/>
            <pc:sldMk cId="1425661172" sldId="302"/>
            <ac:spMk id="3" creationId="{7D94D5C9-710E-DC18-7D29-B2BDD9E18D4A}"/>
          </ac:spMkLst>
        </pc:spChg>
        <pc:spChg chg="mod">
          <ac:chgData name="Jokinen Soile" userId="774a4c22-c471-401f-a2b9-6f1f346d7bc3" providerId="ADAL" clId="{FAECD876-0C84-4E27-BA70-AD8F8087E608}" dt="2024-12-19T08:29:06.286" v="237" actId="20577"/>
          <ac:spMkLst>
            <pc:docMk/>
            <pc:sldMk cId="1425661172" sldId="302"/>
            <ac:spMk id="4" creationId="{5D2152F9-6B0C-CED3-12B9-B486CCF23ED8}"/>
          </ac:spMkLst>
        </pc:spChg>
        <pc:spChg chg="mod">
          <ac:chgData name="Jokinen Soile" userId="774a4c22-c471-401f-a2b9-6f1f346d7bc3" providerId="ADAL" clId="{FAECD876-0C84-4E27-BA70-AD8F8087E608}" dt="2024-12-19T08:40:36.385" v="273" actId="20577"/>
          <ac:spMkLst>
            <pc:docMk/>
            <pc:sldMk cId="1425661172" sldId="302"/>
            <ac:spMk id="6" creationId="{40E41B8A-2B12-CF52-3055-9041EBB0BBC9}"/>
          </ac:spMkLst>
        </pc:spChg>
      </pc:sldChg>
      <pc:sldChg chg="addSp delSp modSp new mod modNotesTx">
        <pc:chgData name="Jokinen Soile" userId="774a4c22-c471-401f-a2b9-6f1f346d7bc3" providerId="ADAL" clId="{FAECD876-0C84-4E27-BA70-AD8F8087E608}" dt="2024-12-19T08:54:36.878" v="569" actId="1037"/>
        <pc:sldMkLst>
          <pc:docMk/>
          <pc:sldMk cId="1888738979" sldId="303"/>
        </pc:sldMkLst>
        <pc:spChg chg="mod">
          <ac:chgData name="Jokinen Soile" userId="774a4c22-c471-401f-a2b9-6f1f346d7bc3" providerId="ADAL" clId="{FAECD876-0C84-4E27-BA70-AD8F8087E608}" dt="2024-12-19T08:42:55.830" v="278" actId="27636"/>
          <ac:spMkLst>
            <pc:docMk/>
            <pc:sldMk cId="1888738979" sldId="303"/>
            <ac:spMk id="2" creationId="{1E31C0C8-6404-F6DE-A26C-3C1513B3080D}"/>
          </ac:spMkLst>
        </pc:spChg>
        <pc:spChg chg="mod">
          <ac:chgData name="Jokinen Soile" userId="774a4c22-c471-401f-a2b9-6f1f346d7bc3" providerId="ADAL" clId="{FAECD876-0C84-4E27-BA70-AD8F8087E608}" dt="2024-12-19T08:43:12.164" v="304" actId="20577"/>
          <ac:spMkLst>
            <pc:docMk/>
            <pc:sldMk cId="1888738979" sldId="303"/>
            <ac:spMk id="3" creationId="{6B7282F5-2A48-B19D-A82B-3E1885E05372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5" creationId="{8A56DBCB-56CC-76B3-7EC5-B2FA00D8862C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6" creationId="{F9F4D94F-5AC5-A4CC-2C9D-8A6EC3775CB2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7" creationId="{51E0D8D0-2B67-CA6E-266B-ABCB5A742AEB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8" creationId="{8A3DB4A1-E13F-DAB1-3CBC-B29360F4743C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9" creationId="{757B88DB-0092-FEE3-BEEA-A9C377E552E4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0" creationId="{F88147B8-4763-E349-3E01-4A43DE56B842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1" creationId="{277D1B58-F7E9-BB87-4CDE-4A379800BE0D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2" creationId="{35D621C4-B6A1-DCD6-4A02-DBE36EA98393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3" creationId="{4C27D8BC-ECB7-C56D-4D5B-C45484C47BC1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4" creationId="{87D3D3A1-CF3F-F49E-31D0-8A75F4AE47D5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5" creationId="{2BB5656E-6932-57E8-7207-8AE5D33D91AC}"/>
          </ac:spMkLst>
        </pc:spChg>
        <pc:spChg chg="del">
          <ac:chgData name="Jokinen Soile" userId="774a4c22-c471-401f-a2b9-6f1f346d7bc3" providerId="ADAL" clId="{FAECD876-0C84-4E27-BA70-AD8F8087E608}" dt="2024-12-19T08:43:22.167" v="305" actId="478"/>
          <ac:spMkLst>
            <pc:docMk/>
            <pc:sldMk cId="1888738979" sldId="303"/>
            <ac:spMk id="16" creationId="{2A10D650-C766-E413-F325-6D87914CBD21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17" creationId="{2D9E666E-262C-3C80-20D7-19A6AF122384}"/>
          </ac:spMkLst>
        </pc:spChg>
        <pc:spChg chg="add del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18" creationId="{F4EE7CC5-7201-D2AF-A6E0-A4894E43D9A6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24" creationId="{9D71357A-ABA3-7CCE-2422-9C0E879432D0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25" creationId="{6C840C44-3CDE-D99A-1E80-41F5D03D3E05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26" creationId="{F4A2EABE-BDE6-A23D-4747-EA96BC7007B6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27" creationId="{D09EDDD6-636A-09BF-41E0-5E0E8EC4ECF5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28" creationId="{A4F9B917-BF6F-E6BC-3A56-55FECE92C98C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29" creationId="{9D59627F-B6A8-BCBC-4645-816D0FAD8E1B}"/>
          </ac:spMkLst>
        </pc:spChg>
        <pc:spChg chg="add mod">
          <ac:chgData name="Jokinen Soile" userId="774a4c22-c471-401f-a2b9-6f1f346d7bc3" providerId="ADAL" clId="{FAECD876-0C84-4E27-BA70-AD8F8087E608}" dt="2024-12-19T08:44:43.075" v="370" actId="1038"/>
          <ac:spMkLst>
            <pc:docMk/>
            <pc:sldMk cId="1888738979" sldId="303"/>
            <ac:spMk id="30" creationId="{D0624B9E-B31B-2989-55F1-AE33B48F6EEE}"/>
          </ac:spMkLst>
        </pc:spChg>
        <pc:spChg chg="add mod">
          <ac:chgData name="Jokinen Soile" userId="774a4c22-c471-401f-a2b9-6f1f346d7bc3" providerId="ADAL" clId="{FAECD876-0C84-4E27-BA70-AD8F8087E608}" dt="2024-12-19T08:51:52.893" v="508" actId="20577"/>
          <ac:spMkLst>
            <pc:docMk/>
            <pc:sldMk cId="1888738979" sldId="303"/>
            <ac:spMk id="33" creationId="{0B7D48DE-5EB8-E7BA-8020-25CD485F13CF}"/>
          </ac:spMkLst>
        </pc:spChg>
        <pc:spChg chg="add mod">
          <ac:chgData name="Jokinen Soile" userId="774a4c22-c471-401f-a2b9-6f1f346d7bc3" providerId="ADAL" clId="{FAECD876-0C84-4E27-BA70-AD8F8087E608}" dt="2024-12-19T08:47:40.650" v="397" actId="1038"/>
          <ac:spMkLst>
            <pc:docMk/>
            <pc:sldMk cId="1888738979" sldId="303"/>
            <ac:spMk id="34" creationId="{8698ACEF-805B-D53E-A19B-EB67D36D5EE9}"/>
          </ac:spMkLst>
        </pc:spChg>
        <pc:spChg chg="add del mod">
          <ac:chgData name="Jokinen Soile" userId="774a4c22-c471-401f-a2b9-6f1f346d7bc3" providerId="ADAL" clId="{FAECD876-0C84-4E27-BA70-AD8F8087E608}" dt="2024-12-19T08:52:25.163" v="514" actId="478"/>
          <ac:spMkLst>
            <pc:docMk/>
            <pc:sldMk cId="1888738979" sldId="303"/>
            <ac:spMk id="35" creationId="{E8F90AE3-638A-E498-8089-98CACDA02191}"/>
          </ac:spMkLst>
        </pc:spChg>
        <pc:spChg chg="add mod">
          <ac:chgData name="Jokinen Soile" userId="774a4c22-c471-401f-a2b9-6f1f346d7bc3" providerId="ADAL" clId="{FAECD876-0C84-4E27-BA70-AD8F8087E608}" dt="2024-12-19T08:54:36.878" v="569" actId="1037"/>
          <ac:spMkLst>
            <pc:docMk/>
            <pc:sldMk cId="1888738979" sldId="303"/>
            <ac:spMk id="39" creationId="{751B835B-1590-4EB8-F748-D08026F0DA91}"/>
          </ac:spMkLst>
        </pc:spChg>
        <pc:spChg chg="add mod">
          <ac:chgData name="Jokinen Soile" userId="774a4c22-c471-401f-a2b9-6f1f346d7bc3" providerId="ADAL" clId="{FAECD876-0C84-4E27-BA70-AD8F8087E608}" dt="2024-12-19T08:54:36.878" v="569" actId="1037"/>
          <ac:spMkLst>
            <pc:docMk/>
            <pc:sldMk cId="1888738979" sldId="303"/>
            <ac:spMk id="40" creationId="{1655CCD5-BD7C-0436-FDBF-26948668F6A9}"/>
          </ac:spMkLst>
        </pc:spChg>
        <pc:spChg chg="add mod">
          <ac:chgData name="Jokinen Soile" userId="774a4c22-c471-401f-a2b9-6f1f346d7bc3" providerId="ADAL" clId="{FAECD876-0C84-4E27-BA70-AD8F8087E608}" dt="2024-12-19T08:54:36.878" v="569" actId="1037"/>
          <ac:spMkLst>
            <pc:docMk/>
            <pc:sldMk cId="1888738979" sldId="303"/>
            <ac:spMk id="41" creationId="{16F1D0A1-C456-25DE-934A-7BE2FABEC032}"/>
          </ac:spMkLst>
        </pc:spChg>
        <pc:spChg chg="add mod">
          <ac:chgData name="Jokinen Soile" userId="774a4c22-c471-401f-a2b9-6f1f346d7bc3" providerId="ADAL" clId="{FAECD876-0C84-4E27-BA70-AD8F8087E608}" dt="2024-12-19T08:54:36.878" v="569" actId="1037"/>
          <ac:spMkLst>
            <pc:docMk/>
            <pc:sldMk cId="1888738979" sldId="303"/>
            <ac:spMk id="42" creationId="{7E63D25F-C9C3-3EC4-64C6-00C5054C9A39}"/>
          </ac:spMkLst>
        </pc:spChg>
        <pc:spChg chg="add mod">
          <ac:chgData name="Jokinen Soile" userId="774a4c22-c471-401f-a2b9-6f1f346d7bc3" providerId="ADAL" clId="{FAECD876-0C84-4E27-BA70-AD8F8087E608}" dt="2024-12-19T08:52:50.137" v="527" actId="1036"/>
          <ac:spMkLst>
            <pc:docMk/>
            <pc:sldMk cId="1888738979" sldId="303"/>
            <ac:spMk id="43" creationId="{E1E5DFC0-1A39-165D-C0AA-AC3AF2E9C915}"/>
          </ac:spMkLst>
        </pc:spChg>
        <pc:picChg chg="add mod">
          <ac:chgData name="Jokinen Soile" userId="774a4c22-c471-401f-a2b9-6f1f346d7bc3" providerId="ADAL" clId="{FAECD876-0C84-4E27-BA70-AD8F8087E608}" dt="2024-12-19T08:44:43.075" v="370" actId="1038"/>
          <ac:picMkLst>
            <pc:docMk/>
            <pc:sldMk cId="1888738979" sldId="303"/>
            <ac:picMk id="19" creationId="{B451F72D-2965-736C-F9E9-54E787E5ABD1}"/>
          </ac:picMkLst>
        </pc:picChg>
        <pc:picChg chg="add mod">
          <ac:chgData name="Jokinen Soile" userId="774a4c22-c471-401f-a2b9-6f1f346d7bc3" providerId="ADAL" clId="{FAECD876-0C84-4E27-BA70-AD8F8087E608}" dt="2024-12-19T08:44:43.075" v="370" actId="1038"/>
          <ac:picMkLst>
            <pc:docMk/>
            <pc:sldMk cId="1888738979" sldId="303"/>
            <ac:picMk id="20" creationId="{20757F6C-0EE1-4B16-0230-50F1D437520B}"/>
          </ac:picMkLst>
        </pc:picChg>
        <pc:picChg chg="add mod">
          <ac:chgData name="Jokinen Soile" userId="774a4c22-c471-401f-a2b9-6f1f346d7bc3" providerId="ADAL" clId="{FAECD876-0C84-4E27-BA70-AD8F8087E608}" dt="2024-12-19T08:44:43.075" v="370" actId="1038"/>
          <ac:picMkLst>
            <pc:docMk/>
            <pc:sldMk cId="1888738979" sldId="303"/>
            <ac:picMk id="21" creationId="{AE55BE39-D756-A385-FC0B-0C8BB581BA17}"/>
          </ac:picMkLst>
        </pc:picChg>
        <pc:picChg chg="add mod">
          <ac:chgData name="Jokinen Soile" userId="774a4c22-c471-401f-a2b9-6f1f346d7bc3" providerId="ADAL" clId="{FAECD876-0C84-4E27-BA70-AD8F8087E608}" dt="2024-12-19T08:44:43.075" v="370" actId="1038"/>
          <ac:picMkLst>
            <pc:docMk/>
            <pc:sldMk cId="1888738979" sldId="303"/>
            <ac:picMk id="22" creationId="{CC807C7E-8F45-3178-078D-7EE959C2BE78}"/>
          </ac:picMkLst>
        </pc:picChg>
        <pc:picChg chg="add mod">
          <ac:chgData name="Jokinen Soile" userId="774a4c22-c471-401f-a2b9-6f1f346d7bc3" providerId="ADAL" clId="{FAECD876-0C84-4E27-BA70-AD8F8087E608}" dt="2024-12-19T08:44:43.075" v="370" actId="1038"/>
          <ac:picMkLst>
            <pc:docMk/>
            <pc:sldMk cId="1888738979" sldId="303"/>
            <ac:picMk id="23" creationId="{94882DB7-2A9C-5C01-4B6C-E46C16658B1E}"/>
          </ac:picMkLst>
        </pc:picChg>
        <pc:picChg chg="add mod">
          <ac:chgData name="Jokinen Soile" userId="774a4c22-c471-401f-a2b9-6f1f346d7bc3" providerId="ADAL" clId="{FAECD876-0C84-4E27-BA70-AD8F8087E608}" dt="2024-12-19T08:47:40.650" v="397" actId="1038"/>
          <ac:picMkLst>
            <pc:docMk/>
            <pc:sldMk cId="1888738979" sldId="303"/>
            <ac:picMk id="31" creationId="{E0F8D8B8-5E2B-34E1-3F8A-F3ED228EA38D}"/>
          </ac:picMkLst>
        </pc:picChg>
        <pc:picChg chg="add mod">
          <ac:chgData name="Jokinen Soile" userId="774a4c22-c471-401f-a2b9-6f1f346d7bc3" providerId="ADAL" clId="{FAECD876-0C84-4E27-BA70-AD8F8087E608}" dt="2024-12-19T08:47:40.650" v="397" actId="1038"/>
          <ac:picMkLst>
            <pc:docMk/>
            <pc:sldMk cId="1888738979" sldId="303"/>
            <ac:picMk id="32" creationId="{712E12FD-BE4E-58DD-E6FE-088C2F09BF18}"/>
          </ac:picMkLst>
        </pc:picChg>
        <pc:picChg chg="add mod">
          <ac:chgData name="Jokinen Soile" userId="774a4c22-c471-401f-a2b9-6f1f346d7bc3" providerId="ADAL" clId="{FAECD876-0C84-4E27-BA70-AD8F8087E608}" dt="2024-12-19T08:54:36.878" v="569" actId="1037"/>
          <ac:picMkLst>
            <pc:docMk/>
            <pc:sldMk cId="1888738979" sldId="303"/>
            <ac:picMk id="36" creationId="{2D7FFFB3-E798-9022-D201-D4F399454646}"/>
          </ac:picMkLst>
        </pc:picChg>
        <pc:picChg chg="add mod">
          <ac:chgData name="Jokinen Soile" userId="774a4c22-c471-401f-a2b9-6f1f346d7bc3" providerId="ADAL" clId="{FAECD876-0C84-4E27-BA70-AD8F8087E608}" dt="2024-12-19T08:54:36.878" v="569" actId="1037"/>
          <ac:picMkLst>
            <pc:docMk/>
            <pc:sldMk cId="1888738979" sldId="303"/>
            <ac:picMk id="37" creationId="{7F71900B-8A29-613B-FB46-7DBA1EB66582}"/>
          </ac:picMkLst>
        </pc:picChg>
        <pc:picChg chg="add mod">
          <ac:chgData name="Jokinen Soile" userId="774a4c22-c471-401f-a2b9-6f1f346d7bc3" providerId="ADAL" clId="{FAECD876-0C84-4E27-BA70-AD8F8087E608}" dt="2024-12-19T08:54:36.878" v="569" actId="1037"/>
          <ac:picMkLst>
            <pc:docMk/>
            <pc:sldMk cId="1888738979" sldId="303"/>
            <ac:picMk id="38" creationId="{3DFDC362-02B4-2069-B281-EE48B97210FB}"/>
          </ac:picMkLst>
        </pc:picChg>
      </pc:sldChg>
      <pc:sldChg chg="addSp delSp modSp new mod">
        <pc:chgData name="Jokinen Soile" userId="774a4c22-c471-401f-a2b9-6f1f346d7bc3" providerId="ADAL" clId="{FAECD876-0C84-4E27-BA70-AD8F8087E608}" dt="2024-12-19T08:54:07.231" v="536"/>
        <pc:sldMkLst>
          <pc:docMk/>
          <pc:sldMk cId="4141473733" sldId="304"/>
        </pc:sldMkLst>
        <pc:spChg chg="del">
          <ac:chgData name="Jokinen Soile" userId="774a4c22-c471-401f-a2b9-6f1f346d7bc3" providerId="ADAL" clId="{FAECD876-0C84-4E27-BA70-AD8F8087E608}" dt="2024-12-19T08:53:34.288" v="530" actId="478"/>
          <ac:spMkLst>
            <pc:docMk/>
            <pc:sldMk cId="4141473733" sldId="304"/>
            <ac:spMk id="2" creationId="{F2A412C5-1191-9099-EF86-EB159C836731}"/>
          </ac:spMkLst>
        </pc:spChg>
        <pc:spChg chg="del">
          <ac:chgData name="Jokinen Soile" userId="774a4c22-c471-401f-a2b9-6f1f346d7bc3" providerId="ADAL" clId="{FAECD876-0C84-4E27-BA70-AD8F8087E608}" dt="2024-12-19T08:53:31.584" v="529" actId="478"/>
          <ac:spMkLst>
            <pc:docMk/>
            <pc:sldMk cId="4141473733" sldId="304"/>
            <ac:spMk id="3" creationId="{E80386FF-8F80-377A-FEBC-3C5135468C54}"/>
          </ac:spMkLst>
        </pc:spChg>
        <pc:spChg chg="mod">
          <ac:chgData name="Jokinen Soile" userId="774a4c22-c471-401f-a2b9-6f1f346d7bc3" providerId="ADAL" clId="{FAECD876-0C84-4E27-BA70-AD8F8087E608}" dt="2024-12-19T08:53:40.223" v="535" actId="20577"/>
          <ac:spMkLst>
            <pc:docMk/>
            <pc:sldMk cId="4141473733" sldId="304"/>
            <ac:spMk id="4" creationId="{E2ED7F56-11D1-C82E-7628-8463054B07F8}"/>
          </ac:spMkLst>
        </pc:spChg>
        <pc:picChg chg="add mod">
          <ac:chgData name="Jokinen Soile" userId="774a4c22-c471-401f-a2b9-6f1f346d7bc3" providerId="ADAL" clId="{FAECD876-0C84-4E27-BA70-AD8F8087E608}" dt="2024-12-19T08:54:07.231" v="536"/>
          <ac:picMkLst>
            <pc:docMk/>
            <pc:sldMk cId="4141473733" sldId="304"/>
            <ac:picMk id="7" creationId="{9ADE8E7C-03B5-CA02-2DFD-914BF754D6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5779-6357-4445-BD8E-634B5D820564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C427-01F1-4FA2-B941-C5874C2642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87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tabLst>
                <a:tab pos="880737" algn="l"/>
              </a:tabLs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2C427-01F1-4FA2-B941-C5874C26424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8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D3071B-4089-9E50-8866-5D2CB0B8671E}"/>
              </a:ext>
            </a:extLst>
          </p:cNvPr>
          <p:cNvSpPr/>
          <p:nvPr userDrawn="1"/>
        </p:nvSpPr>
        <p:spPr>
          <a:xfrm>
            <a:off x="0" y="603250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720F3-8F04-113C-CDFF-630B3F179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A881D-220D-EA65-AA39-190E7B77F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7256"/>
            <a:ext cx="9144000" cy="14405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FI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27BA6A-3C61-052B-78B1-6441B6A95E19}"/>
              </a:ext>
            </a:extLst>
          </p:cNvPr>
          <p:cNvGrpSpPr/>
          <p:nvPr userDrawn="1"/>
        </p:nvGrpSpPr>
        <p:grpSpPr>
          <a:xfrm>
            <a:off x="3831205" y="6174727"/>
            <a:ext cx="4709079" cy="550725"/>
            <a:chOff x="3770084" y="6158399"/>
            <a:chExt cx="4709079" cy="550725"/>
          </a:xfrm>
        </p:grpSpPr>
        <p:pic>
          <p:nvPicPr>
            <p:cNvPr id="12" name="Picture 11" descr="A logo with red and black letters&#10;&#10;Description automatically generated">
              <a:extLst>
                <a:ext uri="{FF2B5EF4-FFF2-40B4-BE49-F238E27FC236}">
                  <a16:creationId xmlns:a16="http://schemas.microsoft.com/office/drawing/2014/main" id="{5189E53A-5C38-7997-6BCD-9285446DD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84" y="6158399"/>
              <a:ext cx="747833" cy="5290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90F2E4-F32B-01A8-AAEE-1D7ACFECB7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7" b="29050"/>
            <a:stretch/>
          </p:blipFill>
          <p:spPr>
            <a:xfrm>
              <a:off x="4700043" y="6162828"/>
              <a:ext cx="1836160" cy="546296"/>
            </a:xfrm>
            <a:prstGeom prst="rect">
              <a:avLst/>
            </a:prstGeom>
          </p:spPr>
        </p:pic>
        <p:pic>
          <p:nvPicPr>
            <p:cNvPr id="16" name="Picture 15" descr="A blue and white logo&#10;&#10;Description automatically generated">
              <a:extLst>
                <a:ext uri="{FF2B5EF4-FFF2-40B4-BE49-F238E27FC236}">
                  <a16:creationId xmlns:a16="http://schemas.microsoft.com/office/drawing/2014/main" id="{5CA6CE74-5360-9A32-150F-55F1E9F761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3318" y="6172914"/>
              <a:ext cx="1675845" cy="503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55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list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A8E6A4-792A-30D7-9E30-E526AB6A5457}"/>
              </a:ext>
            </a:extLst>
          </p:cNvPr>
          <p:cNvSpPr/>
          <p:nvPr userDrawn="1"/>
        </p:nvSpPr>
        <p:spPr>
          <a:xfrm>
            <a:off x="935421" y="1988691"/>
            <a:ext cx="5030405" cy="3854327"/>
          </a:xfrm>
          <a:prstGeom prst="roundRect">
            <a:avLst>
              <a:gd name="adj" fmla="val 74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6BFCA224-2CCE-6F33-194A-62B9F7811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4E10C9-1101-A125-A8E6-8D46FD64F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6783" y="2407599"/>
            <a:ext cx="3506949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E6D542D-C0F7-612D-29FA-1CC8D5EC2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5995" y="2407599"/>
            <a:ext cx="820214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85B01C-E53C-6632-827B-5CFC5FE99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6783" y="3525199"/>
            <a:ext cx="3506949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33EE5C8-074E-D548-C2EA-075A38B891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5995" y="3525199"/>
            <a:ext cx="820214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7C6A4B1-893F-9506-6CB7-FB5AB37C40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6783" y="4642799"/>
            <a:ext cx="3506949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4E98178-6928-B9C5-64A1-52C45ED6C2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5995" y="4642799"/>
            <a:ext cx="820214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4A349A-2FE9-A271-193C-2458C78B0081}"/>
              </a:ext>
            </a:extLst>
          </p:cNvPr>
          <p:cNvSpPr/>
          <p:nvPr userDrawn="1"/>
        </p:nvSpPr>
        <p:spPr>
          <a:xfrm>
            <a:off x="6327691" y="1988691"/>
            <a:ext cx="5030405" cy="3854327"/>
          </a:xfrm>
          <a:prstGeom prst="roundRect">
            <a:avLst>
              <a:gd name="adj" fmla="val 74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921C56-79DD-E545-C22C-5EB487D1FA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9053" y="2407599"/>
            <a:ext cx="3506949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202B67F-45D4-5EE2-EAAC-432BB87456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8265" y="2407599"/>
            <a:ext cx="820214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121A24-FFA7-753E-1E41-1162383330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89053" y="3525199"/>
            <a:ext cx="3506949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56CA57B-0F81-33CD-85DF-5B81F195FF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8265" y="3525199"/>
            <a:ext cx="820214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5F99A9D-3A67-5C62-F3CD-702A0FC479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9053" y="4642799"/>
            <a:ext cx="3506949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0255E2F-AD90-12D7-0D2E-2900106C5F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8265" y="4642799"/>
            <a:ext cx="820214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0407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lista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a few spots&#10;&#10;Description automatically generated with medium confidence">
            <a:extLst>
              <a:ext uri="{FF2B5EF4-FFF2-40B4-BE49-F238E27FC236}">
                <a16:creationId xmlns:a16="http://schemas.microsoft.com/office/drawing/2014/main" id="{F78B69A7-0CCE-BA16-A4EF-4550F3B2D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335" y="584200"/>
            <a:ext cx="11052629" cy="56895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55092-CB8F-95D3-F426-2436148F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OULUN INNOVAATIOALLIANSSIN VAIKUTTAVUUSARVIOINTI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7E91-E52D-D48D-1A93-0E4A6158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3CC5FB-C22C-24DA-F3AE-3334C328D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3065" y="967035"/>
            <a:ext cx="10515600" cy="830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7153D1-DE4B-25D0-A8EE-BEE0A714A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3064" y="3174485"/>
            <a:ext cx="4325835" cy="710972"/>
          </a:xfrm>
        </p:spPr>
        <p:txBody>
          <a:bodyPr anchor="t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1EB1393-448D-2243-D348-43C0AE032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3064" y="2036227"/>
            <a:ext cx="4325835" cy="830531"/>
          </a:xfrm>
          <a:prstGeom prst="roundRect">
            <a:avLst>
              <a:gd name="adj" fmla="val 0"/>
            </a:avLst>
          </a:prstGeom>
          <a:noFill/>
        </p:spPr>
        <p:txBody>
          <a:bodyPr anchor="b">
            <a:no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2E9414-DBBF-C7A4-110C-A46A42EE30A4}"/>
              </a:ext>
            </a:extLst>
          </p:cNvPr>
          <p:cNvCxnSpPr>
            <a:cxnSpLocks/>
          </p:cNvCxnSpPr>
          <p:nvPr userDrawn="1"/>
        </p:nvCxnSpPr>
        <p:spPr>
          <a:xfrm>
            <a:off x="1219943" y="3007876"/>
            <a:ext cx="85997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Same-side Corner of Rectangle 14">
            <a:extLst>
              <a:ext uri="{FF2B5EF4-FFF2-40B4-BE49-F238E27FC236}">
                <a16:creationId xmlns:a16="http://schemas.microsoft.com/office/drawing/2014/main" id="{EF80F969-4D66-D909-3BFB-92D58F7D11AC}"/>
              </a:ext>
            </a:extLst>
          </p:cNvPr>
          <p:cNvSpPr/>
          <p:nvPr userDrawn="1"/>
        </p:nvSpPr>
        <p:spPr>
          <a:xfrm rot="16200000">
            <a:off x="7956445" y="59379"/>
            <a:ext cx="1799077" cy="5519962"/>
          </a:xfrm>
          <a:prstGeom prst="round2SameRect">
            <a:avLst/>
          </a:prstGeom>
          <a:solidFill>
            <a:srgbClr val="DB0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F232D0-61EE-8AFC-E462-E4994CCEF7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4562" y="5197101"/>
            <a:ext cx="4370120" cy="710972"/>
          </a:xfrm>
        </p:spPr>
        <p:txBody>
          <a:bodyPr anchor="t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CD68BF6-74D5-05C7-58E0-D07453245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4562" y="4058843"/>
            <a:ext cx="4370120" cy="830531"/>
          </a:xfrm>
          <a:prstGeom prst="roundRect">
            <a:avLst>
              <a:gd name="adj" fmla="val 0"/>
            </a:avLst>
          </a:prstGeom>
          <a:noFill/>
        </p:spPr>
        <p:txBody>
          <a:bodyPr anchor="b">
            <a:no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F4D6B5-7346-4A9F-7568-A60B9CF8A65A}"/>
              </a:ext>
            </a:extLst>
          </p:cNvPr>
          <p:cNvCxnSpPr>
            <a:cxnSpLocks/>
          </p:cNvCxnSpPr>
          <p:nvPr userDrawn="1"/>
        </p:nvCxnSpPr>
        <p:spPr>
          <a:xfrm>
            <a:off x="6922654" y="5030492"/>
            <a:ext cx="96706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 Same-side Corner of Rectangle 18">
            <a:extLst>
              <a:ext uri="{FF2B5EF4-FFF2-40B4-BE49-F238E27FC236}">
                <a16:creationId xmlns:a16="http://schemas.microsoft.com/office/drawing/2014/main" id="{68FB0259-720C-FF81-FBEC-9B44B4106E5F}"/>
              </a:ext>
            </a:extLst>
          </p:cNvPr>
          <p:cNvSpPr/>
          <p:nvPr userDrawn="1"/>
        </p:nvSpPr>
        <p:spPr>
          <a:xfrm rot="5400000">
            <a:off x="2423778" y="2300452"/>
            <a:ext cx="1799077" cy="5519965"/>
          </a:xfrm>
          <a:prstGeom prst="round2SameRect">
            <a:avLst/>
          </a:prstGeom>
          <a:solidFill>
            <a:srgbClr val="DB0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168765B-CAF9-AAFA-A040-7685666D8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6729" y="2282061"/>
            <a:ext cx="3397952" cy="11469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FAF27CE-3686-F575-9A0F-7B6C806DD9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4515" y="2280536"/>
            <a:ext cx="1143700" cy="1103932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6F9213-3A86-B04D-E497-0F5CEF9C4280}"/>
              </a:ext>
            </a:extLst>
          </p:cNvPr>
          <p:cNvCxnSpPr>
            <a:cxnSpLocks/>
          </p:cNvCxnSpPr>
          <p:nvPr userDrawn="1"/>
        </p:nvCxnSpPr>
        <p:spPr>
          <a:xfrm>
            <a:off x="7495680" y="2411042"/>
            <a:ext cx="0" cy="911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D8787E4-3FDC-D918-05B0-894781C38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3206" y="4475634"/>
            <a:ext cx="2968813" cy="11469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3446430-A6DA-4195-A927-B9F1E4322B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3065" y="4474109"/>
            <a:ext cx="1143700" cy="1103932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7405C2-02DE-2F1B-3393-9E181B63EF28}"/>
              </a:ext>
            </a:extLst>
          </p:cNvPr>
          <p:cNvCxnSpPr>
            <a:cxnSpLocks/>
          </p:cNvCxnSpPr>
          <p:nvPr userDrawn="1"/>
        </p:nvCxnSpPr>
        <p:spPr>
          <a:xfrm>
            <a:off x="2292762" y="4574776"/>
            <a:ext cx="0" cy="911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8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 + numerolistaus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BB3F-DC84-354D-AA7A-446A36C34616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6BFCA224-2CCE-6F33-194A-62B9F7811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4E10C9-1101-A125-A8E6-8D46FD64F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67607"/>
            <a:ext cx="3570793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E6D542D-C0F7-612D-29FA-1CC8D5EC2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929349"/>
            <a:ext cx="1952501" cy="830531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C47DFE-C6D0-4FA9-506E-EDBF19DE40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2873994"/>
            <a:ext cx="85997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0D71434-F41F-D4F9-5EDA-EAA822D4BF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181415"/>
            <a:ext cx="3570793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EE728DD-4EF2-4187-249C-402C764428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043157"/>
            <a:ext cx="1952501" cy="830531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2F3912-0650-23C3-7239-9672C55BC446}"/>
              </a:ext>
            </a:extLst>
          </p:cNvPr>
          <p:cNvCxnSpPr>
            <a:cxnSpLocks/>
          </p:cNvCxnSpPr>
          <p:nvPr userDrawn="1"/>
        </p:nvCxnSpPr>
        <p:spPr>
          <a:xfrm>
            <a:off x="838200" y="4987802"/>
            <a:ext cx="85997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 Same-side Corner of Rectangle 25">
            <a:extLst>
              <a:ext uri="{FF2B5EF4-FFF2-40B4-BE49-F238E27FC236}">
                <a16:creationId xmlns:a16="http://schemas.microsoft.com/office/drawing/2014/main" id="{3340FF2D-29B5-EB2F-69AC-05602F0E97ED}"/>
              </a:ext>
            </a:extLst>
          </p:cNvPr>
          <p:cNvSpPr/>
          <p:nvPr userDrawn="1"/>
        </p:nvSpPr>
        <p:spPr>
          <a:xfrm rot="16200000">
            <a:off x="9134491" y="721070"/>
            <a:ext cx="1683910" cy="4431108"/>
          </a:xfrm>
          <a:prstGeom prst="round2SameRect">
            <a:avLst/>
          </a:prstGeom>
          <a:solidFill>
            <a:srgbClr val="DB08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598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+ numero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6BFCA224-2CCE-6F33-194A-62B9F7811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FAD42B-0017-C818-51FE-8375B5DE0759}"/>
              </a:ext>
            </a:extLst>
          </p:cNvPr>
          <p:cNvSpPr/>
          <p:nvPr userDrawn="1"/>
        </p:nvSpPr>
        <p:spPr>
          <a:xfrm>
            <a:off x="4476508" y="2435654"/>
            <a:ext cx="3429891" cy="3373475"/>
          </a:xfrm>
          <a:prstGeom prst="roundRect">
            <a:avLst>
              <a:gd name="adj" fmla="val 74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AD49508-9F2B-FEC7-8AD2-A6F93A65F384}"/>
              </a:ext>
            </a:extLst>
          </p:cNvPr>
          <p:cNvSpPr/>
          <p:nvPr userDrawn="1"/>
        </p:nvSpPr>
        <p:spPr>
          <a:xfrm>
            <a:off x="839788" y="2435654"/>
            <a:ext cx="3429891" cy="3373475"/>
          </a:xfrm>
          <a:prstGeom prst="roundRect">
            <a:avLst>
              <a:gd name="adj" fmla="val 74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61F0FA-799B-4BFC-AFB2-539C012812C6}"/>
              </a:ext>
            </a:extLst>
          </p:cNvPr>
          <p:cNvSpPr/>
          <p:nvPr userDrawn="1"/>
        </p:nvSpPr>
        <p:spPr>
          <a:xfrm>
            <a:off x="2010800" y="1910323"/>
            <a:ext cx="1087867" cy="105066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CFFA9AF-2359-C4D0-387F-7C1B6409E8AD}"/>
              </a:ext>
            </a:extLst>
          </p:cNvPr>
          <p:cNvSpPr/>
          <p:nvPr userDrawn="1"/>
        </p:nvSpPr>
        <p:spPr>
          <a:xfrm>
            <a:off x="5647520" y="1913005"/>
            <a:ext cx="1087867" cy="105066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EB480A-5EAD-9192-6846-BC4A5C7C65E1}"/>
              </a:ext>
            </a:extLst>
          </p:cNvPr>
          <p:cNvSpPr/>
          <p:nvPr userDrawn="1"/>
        </p:nvSpPr>
        <p:spPr>
          <a:xfrm>
            <a:off x="8113229" y="2435654"/>
            <a:ext cx="3429891" cy="3373475"/>
          </a:xfrm>
          <a:prstGeom prst="roundRect">
            <a:avLst>
              <a:gd name="adj" fmla="val 74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D83EA0-2E6F-C0B0-7B3A-940581040D7F}"/>
              </a:ext>
            </a:extLst>
          </p:cNvPr>
          <p:cNvSpPr/>
          <p:nvPr userDrawn="1"/>
        </p:nvSpPr>
        <p:spPr>
          <a:xfrm>
            <a:off x="9284240" y="1908086"/>
            <a:ext cx="1087867" cy="105066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E41E729-2563-FFD6-E1F9-34F86B511F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83096" y="3248780"/>
            <a:ext cx="2943275" cy="2272554"/>
          </a:xfrm>
        </p:spPr>
        <p:txBody>
          <a:bodyPr>
            <a:normAutofit/>
          </a:bodyPr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23603D5-5A8C-3A96-3B20-8B1AEB3B20E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713802" y="3248780"/>
            <a:ext cx="2943275" cy="2272554"/>
          </a:xfrm>
        </p:spPr>
        <p:txBody>
          <a:bodyPr>
            <a:normAutofit/>
          </a:bodyPr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BEA804-3E5F-697B-67E0-B9A1D7697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57955" y="3248780"/>
            <a:ext cx="2943275" cy="2272554"/>
          </a:xfrm>
        </p:spPr>
        <p:txBody>
          <a:bodyPr>
            <a:normAutofit/>
          </a:bodyPr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68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i 2 palstaa + väli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6C38-5D92-56FF-C27E-BF7F2FF72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9FAED-B9A5-6D8F-E230-1707A73807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49347"/>
            <a:ext cx="5157787" cy="64842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E1181-1D2A-C61E-90E0-5C111A054F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2571"/>
            <a:ext cx="5157787" cy="34697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DF60E-FD94-BEBF-A85E-9EDA4E7F7A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49347"/>
            <a:ext cx="5183188" cy="64842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6220A-5249-27CF-3FEA-17CC6EB5C2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12571"/>
            <a:ext cx="5183188" cy="34697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AB732-E96C-6017-66A1-AC86B8A7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EA2C1-F608-8FB9-DEC0-51FED0C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OULUN INNOVAATIOALLIANSSIN VAIKUTTAVUUSARVIOINTI</a:t>
            </a:r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494AA-2058-950C-1704-32C51A53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41F35AFB-402E-C13C-6CB5-6976F5A2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nosto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41F35AFB-402E-C13C-6CB5-6976F5A2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26C38-5D92-56FF-C27E-BF7F2FF72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E1181-1D2A-C61E-90E0-5C111A054F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42968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DF60E-FD94-BEBF-A85E-9EDA4E7F7A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8594" y="1690688"/>
            <a:ext cx="4989600" cy="657951"/>
          </a:xfrm>
          <a:prstGeom prst="round2Same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lIns="216000" tIns="0" bIns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6220A-5249-27CF-3FEA-17CC6EB5C2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9394" y="2339115"/>
            <a:ext cx="4968000" cy="3669800"/>
          </a:xfrm>
          <a:solidFill>
            <a:schemeClr val="bg1"/>
          </a:solidFill>
          <a:ln w="25400">
            <a:solidFill>
              <a:srgbClr val="DB0812"/>
            </a:solidFill>
          </a:ln>
        </p:spPr>
        <p:txBody>
          <a:bodyPr lIns="216000" tIns="251999" rIns="43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EA2C1-F608-8FB9-DEC0-51FED0C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494AA-2058-950C-1704-32C51A53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947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+ nosto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41F35AFB-402E-C13C-6CB5-6976F5A2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26C38-5D92-56FF-C27E-BF7F2FF72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EA2C1-F608-8FB9-DEC0-51FED0C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494AA-2058-950C-1704-32C51A53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B72DB30-AFB4-D272-51D9-6DD6A1F76B0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8594" y="1690688"/>
            <a:ext cx="4989600" cy="657951"/>
          </a:xfrm>
          <a:prstGeom prst="round2Same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lIns="216000" tIns="0" bIns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C593CF0-15E8-331B-43E6-DA01DAF098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9394" y="2339115"/>
            <a:ext cx="4968000" cy="3669800"/>
          </a:xfrm>
          <a:solidFill>
            <a:schemeClr val="bg1"/>
          </a:solidFill>
          <a:ln w="25400">
            <a:solidFill>
              <a:srgbClr val="DB0812"/>
            </a:solidFill>
          </a:ln>
        </p:spPr>
        <p:txBody>
          <a:bodyPr lIns="216000" tIns="251999" rIns="43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A2321F-094F-A25B-E02C-499A9E382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948" y="1690688"/>
            <a:ext cx="4989600" cy="657951"/>
          </a:xfrm>
          <a:prstGeom prst="round2Same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lIns="216000" tIns="0" bIns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7961BA8-3A85-C624-D85B-18AA668041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8748" y="2339115"/>
            <a:ext cx="4968000" cy="3669800"/>
          </a:xfrm>
          <a:solidFill>
            <a:schemeClr val="bg1"/>
          </a:solidFill>
          <a:ln w="25400">
            <a:solidFill>
              <a:srgbClr val="DB0812"/>
            </a:solidFill>
          </a:ln>
        </p:spPr>
        <p:txBody>
          <a:bodyPr lIns="216000" tIns="251999" rIns="43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61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nostolaatikko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6C38-5D92-56FF-C27E-BF7F2FF72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E1181-1D2A-C61E-90E0-5C111A054F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487" y="1681163"/>
            <a:ext cx="5157787" cy="42968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EA2C1-F608-8FB9-DEC0-51FED0C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494AA-2058-950C-1704-32C51A53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41F35AFB-402E-C13C-6CB5-6976F5A2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9006B1D-DC99-CE2E-478C-0F4675A0BA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6612" y="1690688"/>
            <a:ext cx="4989600" cy="657951"/>
          </a:xfrm>
          <a:prstGeom prst="round2Same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lIns="216000" tIns="0" bIns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E251CAB-9041-12E1-6A66-7B53924A752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47412" y="2339115"/>
            <a:ext cx="4968000" cy="3669800"/>
          </a:xfrm>
          <a:solidFill>
            <a:schemeClr val="bg1"/>
          </a:solidFill>
          <a:ln w="25400">
            <a:solidFill>
              <a:srgbClr val="DB0812"/>
            </a:solidFill>
          </a:ln>
        </p:spPr>
        <p:txBody>
          <a:bodyPr lIns="216000" tIns="251999" rIns="43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359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muotoonleikattu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E1181-1D2A-C61E-90E0-5C111A054F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33303"/>
            <a:ext cx="5157787" cy="41490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EA2C1-F608-8FB9-DEC0-51FED0C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5285" y="6356350"/>
            <a:ext cx="6061678" cy="365125"/>
          </a:xfrm>
        </p:spPr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494AA-2058-950C-1704-32C51A53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41F35AFB-402E-C13C-6CB5-6976F5A2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2A3AD70-55DB-9E0C-56E5-711E776EA5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22868" y="964037"/>
            <a:ext cx="5569132" cy="5893963"/>
          </a:xfrm>
          <a:custGeom>
            <a:avLst/>
            <a:gdLst>
              <a:gd name="connsiteX0" fmla="*/ 5659389 w 6321084"/>
              <a:gd name="connsiteY0" fmla="*/ 0 h 6689774"/>
              <a:gd name="connsiteX1" fmla="*/ 5661880 w 6321084"/>
              <a:gd name="connsiteY1" fmla="*/ 0 h 6689774"/>
              <a:gd name="connsiteX2" fmla="*/ 5664225 w 6321084"/>
              <a:gd name="connsiteY2" fmla="*/ 0 h 6689774"/>
              <a:gd name="connsiteX3" fmla="*/ 5674263 w 6321084"/>
              <a:gd name="connsiteY3" fmla="*/ 0 h 6689774"/>
              <a:gd name="connsiteX4" fmla="*/ 5676754 w 6321084"/>
              <a:gd name="connsiteY4" fmla="*/ 0 h 6689774"/>
              <a:gd name="connsiteX5" fmla="*/ 5679245 w 6321084"/>
              <a:gd name="connsiteY5" fmla="*/ 0 h 6689774"/>
              <a:gd name="connsiteX6" fmla="*/ 5999505 w 6321084"/>
              <a:gd name="connsiteY6" fmla="*/ 27549 h 6689774"/>
              <a:gd name="connsiteX7" fmla="*/ 6321084 w 6321084"/>
              <a:gd name="connsiteY7" fmla="*/ 106460 h 6689774"/>
              <a:gd name="connsiteX8" fmla="*/ 6321084 w 6321084"/>
              <a:gd name="connsiteY8" fmla="*/ 5077998 h 6689774"/>
              <a:gd name="connsiteX9" fmla="*/ 5669280 w 6321084"/>
              <a:gd name="connsiteY9" fmla="*/ 4692968 h 6689774"/>
              <a:gd name="connsiteX10" fmla="*/ 4973442 w 6321084"/>
              <a:gd name="connsiteY10" fmla="*/ 5137419 h 6689774"/>
              <a:gd name="connsiteX11" fmla="*/ 4047099 w 6321084"/>
              <a:gd name="connsiteY11" fmla="*/ 6689774 h 6689774"/>
              <a:gd name="connsiteX12" fmla="*/ 0 w 6321084"/>
              <a:gd name="connsiteY12" fmla="*/ 6689774 h 6689774"/>
              <a:gd name="connsiteX13" fmla="*/ 2156753 w 6321084"/>
              <a:gd name="connsiteY13" fmla="*/ 2732723 h 6689774"/>
              <a:gd name="connsiteX14" fmla="*/ 3982256 w 6321084"/>
              <a:gd name="connsiteY14" fmla="*/ 698109 h 6689774"/>
              <a:gd name="connsiteX15" fmla="*/ 5339129 w 6321084"/>
              <a:gd name="connsiteY15" fmla="*/ 27549 h 6689774"/>
              <a:gd name="connsiteX16" fmla="*/ 5659389 w 6321084"/>
              <a:gd name="connsiteY16" fmla="*/ 0 h 668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21084" h="6689774">
                <a:moveTo>
                  <a:pt x="5659389" y="0"/>
                </a:moveTo>
                <a:lnTo>
                  <a:pt x="5661880" y="0"/>
                </a:lnTo>
                <a:lnTo>
                  <a:pt x="5664225" y="0"/>
                </a:lnTo>
                <a:lnTo>
                  <a:pt x="5674263" y="0"/>
                </a:lnTo>
                <a:lnTo>
                  <a:pt x="5676754" y="0"/>
                </a:lnTo>
                <a:lnTo>
                  <a:pt x="5679245" y="0"/>
                </a:lnTo>
                <a:cubicBezTo>
                  <a:pt x="5784020" y="366"/>
                  <a:pt x="5890847" y="9085"/>
                  <a:pt x="5999505" y="27549"/>
                </a:cubicBezTo>
                <a:cubicBezTo>
                  <a:pt x="6110435" y="46453"/>
                  <a:pt x="6217408" y="73123"/>
                  <a:pt x="6321084" y="106460"/>
                </a:cubicBezTo>
                <a:lnTo>
                  <a:pt x="6321084" y="5077998"/>
                </a:lnTo>
                <a:cubicBezTo>
                  <a:pt x="6126480" y="4823167"/>
                  <a:pt x="5952026" y="4693407"/>
                  <a:pt x="5669280" y="4692968"/>
                </a:cubicBezTo>
                <a:cubicBezTo>
                  <a:pt x="5365506" y="4693481"/>
                  <a:pt x="5186583" y="4843243"/>
                  <a:pt x="4973442" y="5137419"/>
                </a:cubicBezTo>
                <a:cubicBezTo>
                  <a:pt x="4646955" y="5587659"/>
                  <a:pt x="4332483" y="6124429"/>
                  <a:pt x="4047099" y="6689774"/>
                </a:cubicBezTo>
                <a:lnTo>
                  <a:pt x="0" y="6689774"/>
                </a:lnTo>
                <a:cubicBezTo>
                  <a:pt x="550179" y="5292750"/>
                  <a:pt x="1186375" y="4169386"/>
                  <a:pt x="2156753" y="2732723"/>
                </a:cubicBezTo>
                <a:cubicBezTo>
                  <a:pt x="2608311" y="2064067"/>
                  <a:pt x="3348624" y="1207917"/>
                  <a:pt x="3982256" y="698109"/>
                </a:cubicBezTo>
                <a:cubicBezTo>
                  <a:pt x="4383992" y="374992"/>
                  <a:pt x="4819211" y="116058"/>
                  <a:pt x="5339129" y="27549"/>
                </a:cubicBezTo>
                <a:cubicBezTo>
                  <a:pt x="5447788" y="9085"/>
                  <a:pt x="5554468" y="293"/>
                  <a:pt x="5659389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8ACE4F-9619-44F4-AAF8-5193B765B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6973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0A09D-3411-F69D-3E74-C9613DE7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OULUN INNOVAATIOALLIANSSIN VAIKUTTAVUUSARVIOINTI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4B6D8-ADC9-E04B-0D45-A6C2E75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B428CE-56C7-2AB8-2CFE-FE4598774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335" y="584201"/>
            <a:ext cx="10990036" cy="5410200"/>
          </a:xfrm>
          <a:noFill/>
        </p:spPr>
        <p:txBody>
          <a:bodyPr/>
          <a:lstStyle/>
          <a:p>
            <a:r>
              <a:rPr lang="en-FI" dirty="0"/>
              <a:t>Lisää kuva</a:t>
            </a:r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6EA123A5-B120-0794-A092-8187FA8C1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o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88290B-D4CF-EC24-7A1E-4B77A6C956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3250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FI" dirty="0"/>
              <a:t>Lisää taustakuva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3071B-4089-9E50-8866-5D2CB0B8671E}"/>
              </a:ext>
            </a:extLst>
          </p:cNvPr>
          <p:cNvSpPr/>
          <p:nvPr userDrawn="1"/>
        </p:nvSpPr>
        <p:spPr>
          <a:xfrm>
            <a:off x="0" y="603250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720F3-8F04-113C-CDFF-630B3F179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194" y="4074739"/>
            <a:ext cx="5754130" cy="518205"/>
          </a:xfrm>
        </p:spPr>
        <p:txBody>
          <a:bodyPr anchor="b">
            <a:normAutofit/>
          </a:bodyPr>
          <a:lstStyle>
            <a:lvl1pPr algn="l">
              <a:defRPr sz="1800" spc="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A881D-220D-EA65-AA39-190E7B77F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194" y="4824334"/>
            <a:ext cx="5754130" cy="717674"/>
          </a:xfrm>
        </p:spPr>
        <p:txBody>
          <a:bodyPr>
            <a:normAutofit/>
          </a:bodyPr>
          <a:lstStyle>
            <a:lvl1pPr marL="0" indent="0" algn="l">
              <a:buNone/>
              <a:defRPr sz="4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27BA6A-3C61-052B-78B1-6441B6A95E19}"/>
              </a:ext>
            </a:extLst>
          </p:cNvPr>
          <p:cNvGrpSpPr/>
          <p:nvPr userDrawn="1"/>
        </p:nvGrpSpPr>
        <p:grpSpPr>
          <a:xfrm>
            <a:off x="3831205" y="6174727"/>
            <a:ext cx="4709079" cy="550725"/>
            <a:chOff x="3770084" y="6158399"/>
            <a:chExt cx="4709079" cy="550725"/>
          </a:xfrm>
        </p:grpSpPr>
        <p:pic>
          <p:nvPicPr>
            <p:cNvPr id="12" name="Picture 11" descr="A logo with red and black letters&#10;&#10;Description automatically generated">
              <a:extLst>
                <a:ext uri="{FF2B5EF4-FFF2-40B4-BE49-F238E27FC236}">
                  <a16:creationId xmlns:a16="http://schemas.microsoft.com/office/drawing/2014/main" id="{5189E53A-5C38-7997-6BCD-9285446DD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84" y="6158399"/>
              <a:ext cx="747833" cy="5290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90F2E4-F32B-01A8-AAEE-1D7ACFECB7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7" b="29050"/>
            <a:stretch/>
          </p:blipFill>
          <p:spPr>
            <a:xfrm>
              <a:off x="4700043" y="6162828"/>
              <a:ext cx="1836160" cy="546296"/>
            </a:xfrm>
            <a:prstGeom prst="rect">
              <a:avLst/>
            </a:prstGeom>
          </p:spPr>
        </p:pic>
        <p:pic>
          <p:nvPicPr>
            <p:cNvPr id="16" name="Picture 15" descr="A blue and white logo&#10;&#10;Description automatically generated">
              <a:extLst>
                <a:ext uri="{FF2B5EF4-FFF2-40B4-BE49-F238E27FC236}">
                  <a16:creationId xmlns:a16="http://schemas.microsoft.com/office/drawing/2014/main" id="{5CA6CE74-5360-9A32-150F-55F1E9F761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3318" y="6172914"/>
              <a:ext cx="1675845" cy="503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458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0A09D-3411-F69D-3E74-C9613DE7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OULUN INNOVAATIOALLIANSSIN VAIKUTTAVUUSARVIOINTI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4B6D8-ADC9-E04B-0D45-A6C2E75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B428CE-56C7-2AB8-2CFE-FE4598774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335" y="584201"/>
            <a:ext cx="5416551" cy="5395686"/>
          </a:xfrm>
          <a:noFill/>
        </p:spPr>
        <p:txBody>
          <a:bodyPr/>
          <a:lstStyle/>
          <a:p>
            <a:r>
              <a:rPr lang="en-FI" dirty="0"/>
              <a:t>Lisää kuva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72CE1E6-4FB6-4C04-C784-D3087A236A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278" y="584201"/>
            <a:ext cx="5416551" cy="5395686"/>
          </a:xfrm>
          <a:noFill/>
        </p:spPr>
        <p:txBody>
          <a:bodyPr/>
          <a:lstStyle/>
          <a:p>
            <a:r>
              <a:rPr lang="en-FI" dirty="0"/>
              <a:t>Lisää kuva</a:t>
            </a:r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D2FF67DD-2E1E-CF49-18FB-E1E2561A3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6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A626-EA2C-9CC4-AF22-0A3FC7210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24114"/>
            <a:ext cx="3932237" cy="143328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0BEC6-1BB9-34D3-980C-C8FEF819E1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624114"/>
            <a:ext cx="6326641" cy="5236937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FI" dirty="0"/>
              <a:t>Lisää kuva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E6949-81D3-2EB8-B6DB-DDF80E5388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1AE20-80E0-1C18-E640-8980DA45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55EB0-A73A-20C0-83DB-ED2C7D4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9" name="Picture 8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5364A2F8-6924-1B90-C5F8-02306D2C6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28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A626-EA2C-9CC4-AF22-0A3FC7210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7591" y="624114"/>
            <a:ext cx="3932237" cy="94626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0BEC6-1BB9-34D3-980C-C8FEF819E1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7792" y="624114"/>
            <a:ext cx="6326641" cy="5236937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FI" dirty="0"/>
              <a:t>Lisää kuva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E6949-81D3-2EB8-B6DB-DDF80E5388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77591" y="1719470"/>
            <a:ext cx="3932237" cy="414951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1AE20-80E0-1C18-E640-8980DA45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55EB0-A73A-20C0-83DB-ED2C7D4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9" name="Picture 8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274153A3-3459-365F-FC51-66410B526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5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äliotsikko teksti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a heart&#10;&#10;Description automatically generated">
            <a:extLst>
              <a:ext uri="{FF2B5EF4-FFF2-40B4-BE49-F238E27FC236}">
                <a16:creationId xmlns:a16="http://schemas.microsoft.com/office/drawing/2014/main" id="{4CDC56CD-B74A-8A5C-33F6-42EFD1B25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DD0F-E24E-3BA2-EA1B-48C13B855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42853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42C5-3544-14C6-E2F7-032804B23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22285"/>
            <a:ext cx="4285343" cy="368662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FA2D-BEC6-93D2-EE12-FB8CBB21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OULUN INNOVAATIOALLIANSSIN VAIKUTTAVUUSARVIOINTI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9670-4665-3C5E-2E5C-3ED8DD29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BB3F-DC84-354D-AA7A-446A36C34616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Picture 10" descr="A white arrow on a black background&#10;&#10;Description automatically generated">
            <a:extLst>
              <a:ext uri="{FF2B5EF4-FFF2-40B4-BE49-F238E27FC236}">
                <a16:creationId xmlns:a16="http://schemas.microsoft.com/office/drawing/2014/main" id="{2FEF399E-BCBD-EF50-A6CB-E41AA1A0C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398486"/>
            <a:ext cx="279400" cy="279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748D1AC-1CAF-F26E-7AD9-AF65FD8E4E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72942" y="695552"/>
            <a:ext cx="4923972" cy="509564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FI" dirty="0"/>
          </a:p>
        </p:txBody>
      </p:sp>
      <p:pic>
        <p:nvPicPr>
          <p:cNvPr id="14" name="Picture 13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08F289FB-938C-96C0-3325-219F95351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a few spots&#10;&#10;Description automatically generated with medium confidence">
            <a:extLst>
              <a:ext uri="{FF2B5EF4-FFF2-40B4-BE49-F238E27FC236}">
                <a16:creationId xmlns:a16="http://schemas.microsoft.com/office/drawing/2014/main" id="{F78B69A7-0CCE-BA16-A4EF-4550F3B2D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335" y="584200"/>
            <a:ext cx="11052629" cy="568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A944-5D6B-8331-6587-48AB12116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1239" y="584201"/>
            <a:ext cx="8689521" cy="284479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88B83-1C37-0F80-C399-F6EA90D0DA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1239" y="3715658"/>
            <a:ext cx="8689521" cy="25581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55092-CB8F-95D3-F426-2436148F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OULUN INNOVAATIOALLIANSSIN VAIKUTTAVUUSARVIOINTI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7E91-E52D-D48D-1A93-0E4A6158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630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0A99-1D59-524A-7572-4C538D68274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5" name="Picture 4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407732C2-A83C-0558-1C01-0B199E9A9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i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0A99-1D59-524A-7572-4C538D68274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A33E3-FD16-92AF-AA8F-B5AF7A8882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6BFCA224-2CCE-6F33-194A-62B9F7811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background with a few spots&#10;&#10;Description automatically generated with medium confidence">
            <a:extLst>
              <a:ext uri="{FF2B5EF4-FFF2-40B4-BE49-F238E27FC236}">
                <a16:creationId xmlns:a16="http://schemas.microsoft.com/office/drawing/2014/main" id="{A314148B-6674-6107-8C7E-6CF87A172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222" y="6355624"/>
            <a:ext cx="5083777" cy="365125"/>
          </a:xfrm>
        </p:spPr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280025-E01A-48F1-3E93-0174F8658ECD}"/>
              </a:ext>
            </a:extLst>
          </p:cNvPr>
          <p:cNvSpPr/>
          <p:nvPr userDrawn="1"/>
        </p:nvSpPr>
        <p:spPr>
          <a:xfrm>
            <a:off x="6554594" y="461253"/>
            <a:ext cx="5178811" cy="5935494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779" y="1073990"/>
            <a:ext cx="3898558" cy="906205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A33E3-FD16-92AF-AA8F-B5AF7A8882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83779" y="2150076"/>
            <a:ext cx="3898558" cy="35134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D6A7E9-0BC4-990F-5DD4-BFDCAE525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7038" y="420130"/>
            <a:ext cx="5219700" cy="5747354"/>
          </a:xfrm>
        </p:spPr>
        <p:txBody>
          <a:bodyPr/>
          <a:lstStyle/>
          <a:p>
            <a:r>
              <a:rPr lang="en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943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background with a few spots&#10;&#10;Description automatically generated with medium confidence">
            <a:extLst>
              <a:ext uri="{FF2B5EF4-FFF2-40B4-BE49-F238E27FC236}">
                <a16:creationId xmlns:a16="http://schemas.microsoft.com/office/drawing/2014/main" id="{A314148B-6674-6107-8C7E-6CF87A172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222" y="6355624"/>
            <a:ext cx="5083777" cy="365125"/>
          </a:xfrm>
        </p:spPr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D6A7E9-0BC4-990F-5DD4-BFDCAE525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4149" y="420130"/>
            <a:ext cx="5219700" cy="5747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FI" dirty="0"/>
              <a:t>Lisää kuva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44E2F6-7917-C88B-0BC5-809AB503D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465813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C8722B-1CF8-5169-6B3D-3C295811DB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681163"/>
            <a:ext cx="4658130" cy="42968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8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numero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A8E6A4-792A-30D7-9E30-E526AB6A5457}"/>
              </a:ext>
            </a:extLst>
          </p:cNvPr>
          <p:cNvSpPr/>
          <p:nvPr userDrawn="1"/>
        </p:nvSpPr>
        <p:spPr>
          <a:xfrm>
            <a:off x="935421" y="1988691"/>
            <a:ext cx="5030405" cy="3854327"/>
          </a:xfrm>
          <a:prstGeom prst="roundRect">
            <a:avLst>
              <a:gd name="adj" fmla="val 74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7D041-8970-D90E-1365-6EABACDD3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A33E3-FD16-92AF-AA8F-B5AF7A8882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88691"/>
            <a:ext cx="5181600" cy="38543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ACAE-58DB-0A27-5118-755F06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INNOVAATIOALLIANSSIN VAIKUTTAVUUSARVIOINTI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0B538-6BAF-4066-4654-A591A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 descr="A logo with red and black letters&#10;&#10;Description automatically generated">
            <a:extLst>
              <a:ext uri="{FF2B5EF4-FFF2-40B4-BE49-F238E27FC236}">
                <a16:creationId xmlns:a16="http://schemas.microsoft.com/office/drawing/2014/main" id="{6BFCA224-2CCE-6F33-194A-62B9F7811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77" y="6141021"/>
            <a:ext cx="754445" cy="5337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4E10C9-1101-A125-A8E6-8D46FD64F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6209" y="2407599"/>
            <a:ext cx="3777523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E6D542D-C0F7-612D-29FA-1CC8D5EC2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5995" y="2407599"/>
            <a:ext cx="566206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85B01C-E53C-6632-827B-5CFC5FE99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6209" y="3525199"/>
            <a:ext cx="3777523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33EE5C8-074E-D548-C2EA-075A38B891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5995" y="3525199"/>
            <a:ext cx="566206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7C6A4B1-893F-9506-6CB7-FB5AB37C40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6209" y="4642799"/>
            <a:ext cx="3777523" cy="71097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4E98178-6928-B9C5-64A1-52C45ED6C2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5995" y="4642799"/>
            <a:ext cx="566206" cy="71097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195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89521-D585-9BFC-8751-339DC36F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E7841-0DF3-9A15-8E34-4C57D349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A4F1-53FA-1D64-C826-F4D424E8D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2222" y="6355624"/>
            <a:ext cx="6061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1" spc="3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OULUN INNOVAATIOALLIANSSIN VAIKUTTAVUUSARVIOINTI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DA447-DFB6-57EA-6AB9-B5E8D779F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277" y="6356350"/>
            <a:ext cx="466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E6BBBB3F-DC84-354D-AA7A-446A36C34616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Picture 7" descr="A red arrow with black background&#10;&#10;Description automatically generated">
            <a:extLst>
              <a:ext uri="{FF2B5EF4-FFF2-40B4-BE49-F238E27FC236}">
                <a16:creationId xmlns:a16="http://schemas.microsoft.com/office/drawing/2014/main" id="{93D9C919-7FC2-4FAC-8111-36FFF691852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399212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Gautam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Gautam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Gautam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Gautam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Gautam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Gautam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4B1B-B265-B996-95CF-1FDC75C32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3389"/>
            <a:ext cx="9144000" cy="1964942"/>
          </a:xfrm>
        </p:spPr>
        <p:txBody>
          <a:bodyPr/>
          <a:lstStyle/>
          <a:p>
            <a:r>
              <a:rPr lang="fi-FI" dirty="0"/>
              <a:t>Oulun innovaatioallianssi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B11B-0DA8-7F51-B56E-A07336D79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5624"/>
            <a:ext cx="9144000" cy="1440543"/>
          </a:xfrm>
        </p:spPr>
        <p:txBody>
          <a:bodyPr/>
          <a:lstStyle/>
          <a:p>
            <a:r>
              <a:rPr lang="fi-FI" dirty="0"/>
              <a:t>Parasta innovaatiokumppanuutta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2034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E8FD31-B3CE-905E-5FD6-1EEBF5A1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 2024</a:t>
            </a:r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8FAFFC-116D-DDE3-6EC8-6D802E6E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2</a:t>
            </a:fld>
            <a:endParaRPr lang="en-FI"/>
          </a:p>
        </p:txBody>
      </p:sp>
      <p:sp>
        <p:nvSpPr>
          <p:cNvPr id="6" name="Freeform 113">
            <a:extLst>
              <a:ext uri="{FF2B5EF4-FFF2-40B4-BE49-F238E27FC236}">
                <a16:creationId xmlns:a16="http://schemas.microsoft.com/office/drawing/2014/main" id="{995BAE0C-737F-F4F8-8968-ECED026D55B7}"/>
              </a:ext>
            </a:extLst>
          </p:cNvPr>
          <p:cNvSpPr/>
          <p:nvPr/>
        </p:nvSpPr>
        <p:spPr>
          <a:xfrm>
            <a:off x="4635831" y="2437503"/>
            <a:ext cx="3008376" cy="2959608"/>
          </a:xfrm>
          <a:custGeom>
            <a:avLst/>
            <a:gdLst/>
            <a:ahLst/>
            <a:cxnLst/>
            <a:rect l="0" t="0" r="0" b="0"/>
            <a:pathLst>
              <a:path w="3008376" h="2959608">
                <a:moveTo>
                  <a:pt x="0" y="222504"/>
                </a:moveTo>
                <a:cubicBezTo>
                  <a:pt x="0" y="100584"/>
                  <a:pt x="100584" y="0"/>
                  <a:pt x="222504" y="0"/>
                </a:cubicBezTo>
                <a:lnTo>
                  <a:pt x="2788920" y="0"/>
                </a:lnTo>
                <a:cubicBezTo>
                  <a:pt x="2910839" y="0"/>
                  <a:pt x="3008376" y="100584"/>
                  <a:pt x="3008376" y="222504"/>
                </a:cubicBezTo>
                <a:lnTo>
                  <a:pt x="3008376" y="2737104"/>
                </a:lnTo>
                <a:cubicBezTo>
                  <a:pt x="3008376" y="2859024"/>
                  <a:pt x="2910839" y="2959608"/>
                  <a:pt x="2788920" y="2959608"/>
                </a:cubicBezTo>
                <a:lnTo>
                  <a:pt x="222504" y="2959608"/>
                </a:lnTo>
                <a:cubicBezTo>
                  <a:pt x="100584" y="2959608"/>
                  <a:pt x="0" y="2859024"/>
                  <a:pt x="0" y="2737104"/>
                </a:cubicBezTo>
                <a:close/>
                <a:moveTo>
                  <a:pt x="0" y="222504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Freeform 114">
            <a:extLst>
              <a:ext uri="{FF2B5EF4-FFF2-40B4-BE49-F238E27FC236}">
                <a16:creationId xmlns:a16="http://schemas.microsoft.com/office/drawing/2014/main" id="{87D25251-2144-FFAF-29D1-C17C3082AB92}"/>
              </a:ext>
            </a:extLst>
          </p:cNvPr>
          <p:cNvSpPr/>
          <p:nvPr/>
        </p:nvSpPr>
        <p:spPr>
          <a:xfrm>
            <a:off x="1447624" y="2437503"/>
            <a:ext cx="3008376" cy="2959608"/>
          </a:xfrm>
          <a:custGeom>
            <a:avLst/>
            <a:gdLst/>
            <a:ahLst/>
            <a:cxnLst/>
            <a:rect l="0" t="0" r="0" b="0"/>
            <a:pathLst>
              <a:path w="3008376" h="2959608">
                <a:moveTo>
                  <a:pt x="0" y="222504"/>
                </a:moveTo>
                <a:cubicBezTo>
                  <a:pt x="0" y="100584"/>
                  <a:pt x="100584" y="0"/>
                  <a:pt x="222504" y="0"/>
                </a:cubicBezTo>
                <a:lnTo>
                  <a:pt x="2785872" y="0"/>
                </a:lnTo>
                <a:cubicBezTo>
                  <a:pt x="2907792" y="0"/>
                  <a:pt x="3008376" y="100584"/>
                  <a:pt x="3008376" y="222504"/>
                </a:cubicBezTo>
                <a:lnTo>
                  <a:pt x="3008376" y="2737104"/>
                </a:lnTo>
                <a:cubicBezTo>
                  <a:pt x="3008376" y="2859024"/>
                  <a:pt x="2907792" y="2959608"/>
                  <a:pt x="2785872" y="2959608"/>
                </a:cubicBezTo>
                <a:lnTo>
                  <a:pt x="222504" y="2959608"/>
                </a:lnTo>
                <a:cubicBezTo>
                  <a:pt x="100584" y="2959608"/>
                  <a:pt x="0" y="2859024"/>
                  <a:pt x="0" y="2737104"/>
                </a:cubicBezTo>
                <a:close/>
                <a:moveTo>
                  <a:pt x="0" y="222504"/>
                </a:moveTo>
              </a:path>
            </a:pathLst>
          </a:custGeom>
          <a:solidFill>
            <a:srgbClr val="F2F2F2">
              <a:alpha val="100000"/>
            </a:srgbClr>
          </a:solidFill>
          <a:ln w="33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8" name="Picture 115">
            <a:extLst>
              <a:ext uri="{FF2B5EF4-FFF2-40B4-BE49-F238E27FC236}">
                <a16:creationId xmlns:a16="http://schemas.microsoft.com/office/drawing/2014/main" id="{B6664BFC-5359-FB92-5514-9CBD345E79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4563" y="1964556"/>
            <a:ext cx="970279" cy="973327"/>
          </a:xfrm>
          <a:prstGeom prst="rect">
            <a:avLst/>
          </a:prstGeom>
          <a:noFill/>
        </p:spPr>
      </p:pic>
      <p:pic>
        <p:nvPicPr>
          <p:cNvPr id="9" name="Picture 116">
            <a:extLst>
              <a:ext uri="{FF2B5EF4-FFF2-40B4-BE49-F238E27FC236}">
                <a16:creationId xmlns:a16="http://schemas.microsoft.com/office/drawing/2014/main" id="{C08C458E-900E-9DEA-E46C-B6C9AB7053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0308" y="1967603"/>
            <a:ext cx="973328" cy="973328"/>
          </a:xfrm>
          <a:prstGeom prst="rect">
            <a:avLst/>
          </a:prstGeom>
          <a:noFill/>
        </p:spPr>
      </p:pic>
      <p:pic>
        <p:nvPicPr>
          <p:cNvPr id="10" name="Picture 117">
            <a:extLst>
              <a:ext uri="{FF2B5EF4-FFF2-40B4-BE49-F238E27FC236}">
                <a16:creationId xmlns:a16="http://schemas.microsoft.com/office/drawing/2014/main" id="{3475594C-8773-4906-F61C-13D08614626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6615" y="2093080"/>
            <a:ext cx="652272" cy="652271"/>
          </a:xfrm>
          <a:prstGeom prst="rect">
            <a:avLst/>
          </a:prstGeom>
          <a:noFill/>
        </p:spPr>
      </p:pic>
      <p:pic>
        <p:nvPicPr>
          <p:cNvPr id="11" name="Picture 118">
            <a:extLst>
              <a:ext uri="{FF2B5EF4-FFF2-40B4-BE49-F238E27FC236}">
                <a16:creationId xmlns:a16="http://schemas.microsoft.com/office/drawing/2014/main" id="{3BF484F4-604C-55C9-D935-8429ACC0A15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6743" y="2114415"/>
            <a:ext cx="609600" cy="609600"/>
          </a:xfrm>
          <a:prstGeom prst="rect">
            <a:avLst/>
          </a:prstGeom>
          <a:noFill/>
        </p:spPr>
      </p:pic>
      <p:sp>
        <p:nvSpPr>
          <p:cNvPr id="12" name="Freeform 119">
            <a:extLst>
              <a:ext uri="{FF2B5EF4-FFF2-40B4-BE49-F238E27FC236}">
                <a16:creationId xmlns:a16="http://schemas.microsoft.com/office/drawing/2014/main" id="{D5075BA0-1C29-8EBB-2232-07016BE07AD8}"/>
              </a:ext>
            </a:extLst>
          </p:cNvPr>
          <p:cNvSpPr/>
          <p:nvPr/>
        </p:nvSpPr>
        <p:spPr>
          <a:xfrm>
            <a:off x="7827088" y="2437503"/>
            <a:ext cx="3008376" cy="2959608"/>
          </a:xfrm>
          <a:custGeom>
            <a:avLst/>
            <a:gdLst/>
            <a:ahLst/>
            <a:cxnLst/>
            <a:rect l="0" t="0" r="0" b="0"/>
            <a:pathLst>
              <a:path w="3008376" h="2959608">
                <a:moveTo>
                  <a:pt x="0" y="222504"/>
                </a:moveTo>
                <a:cubicBezTo>
                  <a:pt x="0" y="100584"/>
                  <a:pt x="97535" y="0"/>
                  <a:pt x="219456" y="0"/>
                </a:cubicBezTo>
                <a:lnTo>
                  <a:pt x="2785872" y="0"/>
                </a:lnTo>
                <a:cubicBezTo>
                  <a:pt x="2907792" y="0"/>
                  <a:pt x="3008376" y="100584"/>
                  <a:pt x="3008376" y="222504"/>
                </a:cubicBezTo>
                <a:lnTo>
                  <a:pt x="3008376" y="2737104"/>
                </a:lnTo>
                <a:cubicBezTo>
                  <a:pt x="3008376" y="2859024"/>
                  <a:pt x="2907792" y="2959608"/>
                  <a:pt x="2785872" y="2959608"/>
                </a:cubicBezTo>
                <a:lnTo>
                  <a:pt x="219456" y="2959608"/>
                </a:lnTo>
                <a:cubicBezTo>
                  <a:pt x="97535" y="2959608"/>
                  <a:pt x="0" y="2859024"/>
                  <a:pt x="0" y="2737104"/>
                </a:cubicBezTo>
                <a:close/>
                <a:moveTo>
                  <a:pt x="0" y="222504"/>
                </a:moveTo>
              </a:path>
            </a:pathLst>
          </a:custGeom>
          <a:solidFill>
            <a:srgbClr val="F2F2F2">
              <a:alpha val="100000"/>
            </a:srgbClr>
          </a:solidFill>
          <a:ln w="18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3" name="Picture 120">
            <a:extLst>
              <a:ext uri="{FF2B5EF4-FFF2-40B4-BE49-F238E27FC236}">
                <a16:creationId xmlns:a16="http://schemas.microsoft.com/office/drawing/2014/main" id="{478CC15F-FC99-D9B2-134F-A9E43867F8C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1564" y="1964556"/>
            <a:ext cx="970279" cy="970279"/>
          </a:xfrm>
          <a:prstGeom prst="rect">
            <a:avLst/>
          </a:prstGeom>
          <a:noFill/>
        </p:spPr>
      </p:pic>
      <p:pic>
        <p:nvPicPr>
          <p:cNvPr id="14" name="Picture 121">
            <a:extLst>
              <a:ext uri="{FF2B5EF4-FFF2-40B4-BE49-F238E27FC236}">
                <a16:creationId xmlns:a16="http://schemas.microsoft.com/office/drawing/2014/main" id="{8BF6DCA2-D92B-00B2-D583-D82453B87BB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4951" y="2105271"/>
            <a:ext cx="609600" cy="612647"/>
          </a:xfrm>
          <a:prstGeom prst="rect">
            <a:avLst/>
          </a:prstGeom>
          <a:noFill/>
        </p:spPr>
      </p:pic>
      <p:sp>
        <p:nvSpPr>
          <p:cNvPr id="15" name="Rectangle 122">
            <a:extLst>
              <a:ext uri="{FF2B5EF4-FFF2-40B4-BE49-F238E27FC236}">
                <a16:creationId xmlns:a16="http://schemas.microsoft.com/office/drawing/2014/main" id="{606B8C78-5C7E-9C46-22C9-19F7C8974DE0}"/>
              </a:ext>
            </a:extLst>
          </p:cNvPr>
          <p:cNvSpPr/>
          <p:nvPr/>
        </p:nvSpPr>
        <p:spPr>
          <a:xfrm>
            <a:off x="4952823" y="3189034"/>
            <a:ext cx="2369591" cy="1793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3736"/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Valtion ja kaupunkien väliset</a:t>
            </a:r>
          </a:p>
          <a:p>
            <a:pPr marL="33528">
              <a:lnSpc>
                <a:spcPts val="1583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ekosysteemisopimukset (16 kpl/</a:t>
            </a:r>
          </a:p>
          <a:p>
            <a:pPr marL="0">
              <a:lnSpc>
                <a:spcPts val="1583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”Innokaupungit”) ovat olennainen</a:t>
            </a:r>
          </a:p>
          <a:p>
            <a:pPr marL="158496">
              <a:lnSpc>
                <a:spcPts val="1559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osa kansallise</a:t>
            </a:r>
            <a:r>
              <a:rPr lang="fi-FI" sz="1319" b="0" i="0" spc="269" baseline="0" dirty="0">
                <a:solidFill>
                  <a:srgbClr val="404040"/>
                </a:solidFill>
                <a:latin typeface="Franklin Gothic Book"/>
              </a:rPr>
              <a:t>n</a:t>
            </a: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TKI-tiekartan</a:t>
            </a:r>
          </a:p>
          <a:p>
            <a:pPr marL="237744">
              <a:lnSpc>
                <a:spcPts val="1583"/>
              </a:lnSpc>
            </a:pP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toimeenpano</a:t>
            </a:r>
            <a:r>
              <a:rPr lang="fi-FI" sz="1319" b="0" i="0" spc="262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a</a:t>
            </a: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ja tavoitetta</a:t>
            </a:r>
          </a:p>
          <a:p>
            <a:pPr marL="195072">
              <a:lnSpc>
                <a:spcPts val="1584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nostaa Suomen tutkimus</a:t>
            </a:r>
            <a:r>
              <a:rPr lang="fi-FI" sz="1319" b="0" i="0" spc="265" baseline="0" dirty="0">
                <a:solidFill>
                  <a:srgbClr val="404040"/>
                </a:solidFill>
                <a:latin typeface="Franklin Gothic Book"/>
              </a:rPr>
              <a:t>-</a:t>
            </a: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ja</a:t>
            </a:r>
          </a:p>
          <a:p>
            <a:pPr marL="216408">
              <a:lnSpc>
                <a:spcPts val="1583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kehittämismenojen osuutta</a:t>
            </a:r>
          </a:p>
          <a:p>
            <a:pPr marL="42672">
              <a:lnSpc>
                <a:spcPts val="1559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nykyisest</a:t>
            </a:r>
            <a:r>
              <a:rPr lang="fi-FI" sz="1319" b="0" i="0" spc="233" baseline="0" dirty="0">
                <a:solidFill>
                  <a:srgbClr val="404040"/>
                </a:solidFill>
                <a:latin typeface="Franklin Gothic Book"/>
              </a:rPr>
              <a:t>ä</a:t>
            </a: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2,7 % BKT-osuudesta</a:t>
            </a:r>
          </a:p>
          <a:p>
            <a:pPr marL="39624">
              <a:lnSpc>
                <a:spcPts val="1584"/>
              </a:lnSpc>
            </a:pP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4 %:i</a:t>
            </a:r>
            <a:r>
              <a:rPr lang="fi-FI" sz="1319" b="0" i="0" spc="285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n</a:t>
            </a: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vuoteen 2030 mennessä.</a:t>
            </a:r>
          </a:p>
        </p:txBody>
      </p:sp>
      <p:sp>
        <p:nvSpPr>
          <p:cNvPr id="16" name="Rectangle 123">
            <a:extLst>
              <a:ext uri="{FF2B5EF4-FFF2-40B4-BE49-F238E27FC236}">
                <a16:creationId xmlns:a16="http://schemas.microsoft.com/office/drawing/2014/main" id="{B257C83E-008D-EECC-C7D0-1FE92152A3DA}"/>
              </a:ext>
            </a:extLst>
          </p:cNvPr>
          <p:cNvSpPr/>
          <p:nvPr/>
        </p:nvSpPr>
        <p:spPr>
          <a:xfrm>
            <a:off x="3437968" y="819375"/>
            <a:ext cx="5240392" cy="8065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4591"/>
            <a:r>
              <a:rPr lang="fi-FI" sz="3504" b="0" i="0" spc="0" baseline="0" dirty="0">
                <a:solidFill>
                  <a:srgbClr val="1B1B1B"/>
                </a:solidFill>
                <a:latin typeface="Franklin Gothic Medium"/>
              </a:rPr>
              <a:t>OIA 2021–2027 strategia</a:t>
            </a:r>
          </a:p>
          <a:p>
            <a:pPr marL="0">
              <a:lnSpc>
                <a:spcPts val="2377"/>
              </a:lnSpc>
            </a:pPr>
            <a:r>
              <a:rPr lang="fi-FI" sz="2184" b="0" i="1" spc="0" baseline="0" dirty="0">
                <a:solidFill>
                  <a:srgbClr val="1B1B1B"/>
                </a:solidFill>
                <a:latin typeface="Franklin Gothic Medium"/>
              </a:rPr>
              <a:t>= innovaatiotoiminnan ekosysteemisopimus</a:t>
            </a:r>
          </a:p>
        </p:txBody>
      </p:sp>
      <p:sp>
        <p:nvSpPr>
          <p:cNvPr id="17" name="Rectangle 124">
            <a:extLst>
              <a:ext uri="{FF2B5EF4-FFF2-40B4-BE49-F238E27FC236}">
                <a16:creationId xmlns:a16="http://schemas.microsoft.com/office/drawing/2014/main" id="{30650D0B-4FB2-9758-D7AB-B1C62A3161FC}"/>
              </a:ext>
            </a:extLst>
          </p:cNvPr>
          <p:cNvSpPr/>
          <p:nvPr/>
        </p:nvSpPr>
        <p:spPr>
          <a:xfrm>
            <a:off x="1877391" y="3179890"/>
            <a:ext cx="1955520" cy="15617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0208"/>
            <a:r>
              <a:rPr lang="fi-FI" sz="1319" b="0" i="0" spc="0" baseline="0" dirty="0">
                <a:solidFill>
                  <a:srgbClr val="1B1B1B"/>
                </a:solidFill>
                <a:latin typeface="Franklin Gothic Book"/>
              </a:rPr>
              <a:t>Sopijaosapuolin</a:t>
            </a:r>
            <a:r>
              <a:rPr lang="fi-FI" sz="1319" b="0" i="0" spc="251" baseline="0" dirty="0">
                <a:solidFill>
                  <a:srgbClr val="1B1B1B"/>
                </a:solidFill>
                <a:latin typeface="Franklin Gothic Book"/>
              </a:rPr>
              <a:t>a</a:t>
            </a:r>
            <a:r>
              <a:rPr lang="fi-FI" sz="1319" b="0" i="0" spc="0" baseline="0" dirty="0">
                <a:ln w="3352">
                  <a:solidFill>
                    <a:srgbClr val="1B1B1B"/>
                  </a:solidFill>
                  <a:prstDash val="solid"/>
                </a:ln>
                <a:solidFill>
                  <a:srgbClr val="1B1B1B"/>
                </a:solidFill>
                <a:latin typeface="Franklin Gothic Book"/>
              </a:rPr>
              <a:t>Oulun</a:t>
            </a:r>
          </a:p>
          <a:p>
            <a:pPr marL="0">
              <a:lnSpc>
                <a:spcPts val="1416"/>
              </a:lnSpc>
            </a:pPr>
            <a:r>
              <a:rPr lang="fi-FI" sz="1319" b="0" i="0" spc="0" baseline="0" dirty="0">
                <a:ln w="3352">
                  <a:solidFill>
                    <a:srgbClr val="1B1B1B"/>
                  </a:solidFill>
                  <a:prstDash val="solid"/>
                </a:ln>
                <a:solidFill>
                  <a:srgbClr val="1B1B1B"/>
                </a:solidFill>
                <a:latin typeface="Franklin Gothic Book"/>
              </a:rPr>
              <a:t>kaupunki ja valtion puolelta</a:t>
            </a:r>
          </a:p>
          <a:p>
            <a:pPr marL="819911">
              <a:lnSpc>
                <a:spcPts val="1416"/>
              </a:lnSpc>
            </a:pPr>
            <a:r>
              <a:rPr lang="fi-FI" sz="1319" b="0" i="0" spc="0" baseline="0" dirty="0">
                <a:ln w="3352">
                  <a:solidFill>
                    <a:srgbClr val="1B1B1B"/>
                  </a:solidFill>
                  <a:prstDash val="solid"/>
                </a:ln>
                <a:solidFill>
                  <a:srgbClr val="1B1B1B"/>
                </a:solidFill>
                <a:latin typeface="Franklin Gothic Book"/>
              </a:rPr>
              <a:t>TEM</a:t>
            </a:r>
          </a:p>
          <a:p>
            <a:pPr marL="539495">
              <a:lnSpc>
                <a:spcPts val="2303"/>
              </a:lnSpc>
            </a:pPr>
            <a:r>
              <a:rPr lang="fi-FI" sz="1319" b="0" i="1" spc="0" baseline="0" dirty="0">
                <a:solidFill>
                  <a:srgbClr val="404040"/>
                </a:solidFill>
                <a:latin typeface="Franklin Gothic Book"/>
              </a:rPr>
              <a:t>Sopimuksen</a:t>
            </a:r>
          </a:p>
          <a:p>
            <a:pPr marL="137160">
              <a:lnSpc>
                <a:spcPts val="1416"/>
              </a:lnSpc>
            </a:pPr>
            <a:r>
              <a:rPr lang="fi-FI" sz="1319" b="0" i="1" spc="0" baseline="0" dirty="0">
                <a:solidFill>
                  <a:srgbClr val="404040"/>
                </a:solidFill>
                <a:latin typeface="Franklin Gothic Book"/>
              </a:rPr>
              <a:t>yhteistyöosapuolina OIA</a:t>
            </a:r>
          </a:p>
          <a:p>
            <a:pPr marL="155448">
              <a:lnSpc>
                <a:spcPts val="1416"/>
              </a:lnSpc>
            </a:pPr>
            <a:r>
              <a:rPr lang="fi-FI" sz="1319" b="0" i="1" spc="0" baseline="0" dirty="0">
                <a:solidFill>
                  <a:srgbClr val="404040"/>
                </a:solidFill>
                <a:latin typeface="Franklin Gothic Book"/>
              </a:rPr>
              <a:t>kumppanit sekä valtion</a:t>
            </a:r>
          </a:p>
          <a:p>
            <a:pPr marL="316991">
              <a:lnSpc>
                <a:spcPts val="1415"/>
              </a:lnSpc>
            </a:pPr>
            <a:r>
              <a:rPr lang="fi-FI" sz="1319" b="0" i="1" spc="0" baseline="0" dirty="0">
                <a:solidFill>
                  <a:srgbClr val="404040"/>
                </a:solidFill>
                <a:latin typeface="Franklin Gothic Book"/>
              </a:rPr>
              <a:t>puolelta Opetus</a:t>
            </a:r>
            <a:r>
              <a:rPr lang="fi-FI" sz="1319" b="0" i="1" spc="283" baseline="0" dirty="0">
                <a:solidFill>
                  <a:srgbClr val="404040"/>
                </a:solidFill>
                <a:latin typeface="Franklin Gothic Book"/>
              </a:rPr>
              <a:t>-</a:t>
            </a:r>
            <a:r>
              <a:rPr lang="fi-FI" sz="1319" b="0" i="1" spc="0" baseline="0" dirty="0">
                <a:solidFill>
                  <a:srgbClr val="404040"/>
                </a:solidFill>
                <a:latin typeface="Franklin Gothic Book"/>
              </a:rPr>
              <a:t>ja</a:t>
            </a:r>
          </a:p>
          <a:p>
            <a:pPr marL="310896">
              <a:lnSpc>
                <a:spcPts val="1416"/>
              </a:lnSpc>
            </a:pPr>
            <a:r>
              <a:rPr lang="fi-FI" sz="1319" b="0" i="1" spc="0" baseline="0" dirty="0">
                <a:solidFill>
                  <a:srgbClr val="404040"/>
                </a:solidFill>
                <a:latin typeface="Franklin Gothic Book"/>
              </a:rPr>
              <a:t>kulttuuriministeriö.</a:t>
            </a:r>
          </a:p>
        </p:txBody>
      </p:sp>
      <p:sp>
        <p:nvSpPr>
          <p:cNvPr id="18" name="Rectangle 126">
            <a:extLst>
              <a:ext uri="{FF2B5EF4-FFF2-40B4-BE49-F238E27FC236}">
                <a16:creationId xmlns:a16="http://schemas.microsoft.com/office/drawing/2014/main" id="{B59898C2-7073-9AAF-DDD7-BE449F2E1D00}"/>
              </a:ext>
            </a:extLst>
          </p:cNvPr>
          <p:cNvSpPr/>
          <p:nvPr/>
        </p:nvSpPr>
        <p:spPr>
          <a:xfrm>
            <a:off x="8238567" y="3189034"/>
            <a:ext cx="2156744" cy="991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168"/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Sopimukse</a:t>
            </a:r>
            <a:r>
              <a:rPr lang="fi-FI" sz="1319" b="0" i="0" spc="233" baseline="0" dirty="0">
                <a:solidFill>
                  <a:srgbClr val="404040"/>
                </a:solidFill>
                <a:latin typeface="Franklin Gothic Book"/>
              </a:rPr>
              <a:t>n</a:t>
            </a: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tavoitteet ja</a:t>
            </a:r>
          </a:p>
          <a:p>
            <a:pPr marL="0">
              <a:lnSpc>
                <a:spcPts val="1583"/>
              </a:lnSpc>
            </a:pP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toimenpiteet perustuvat Oulun</a:t>
            </a:r>
          </a:p>
          <a:p>
            <a:pPr marL="185928">
              <a:lnSpc>
                <a:spcPts val="1583"/>
              </a:lnSpc>
            </a:pP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innovaatioallianssin (OIA)</a:t>
            </a:r>
          </a:p>
          <a:p>
            <a:pPr marL="137159">
              <a:lnSpc>
                <a:spcPts val="1559"/>
              </a:lnSpc>
            </a:pPr>
            <a:r>
              <a:rPr lang="fi-FI" sz="1319" b="0" i="0" spc="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puitesopimuksee</a:t>
            </a:r>
            <a:r>
              <a:rPr lang="fi-FI" sz="1319" b="0" i="0" spc="260" baseline="0" dirty="0">
                <a:ln w="3352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Franklin Gothic Book"/>
              </a:rPr>
              <a:t>n</a:t>
            </a: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vuosille</a:t>
            </a:r>
          </a:p>
          <a:p>
            <a:pPr marL="661416">
              <a:lnSpc>
                <a:spcPts val="1583"/>
              </a:lnSpc>
            </a:pPr>
            <a:r>
              <a:rPr lang="fi-FI" sz="1319" b="0" i="0" spc="0" baseline="0" dirty="0">
                <a:solidFill>
                  <a:srgbClr val="404040"/>
                </a:solidFill>
                <a:latin typeface="Franklin Gothic Book"/>
              </a:rPr>
              <a:t>2021-2027.</a:t>
            </a:r>
          </a:p>
        </p:txBody>
      </p:sp>
    </p:spTree>
    <p:extLst>
      <p:ext uri="{BB962C8B-B14F-4D97-AF65-F5344CB8AC3E}">
        <p14:creationId xmlns:p14="http://schemas.microsoft.com/office/powerpoint/2010/main" val="343504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D9AFD-D774-1FDC-A26D-8718E5C4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650"/>
            <a:ext cx="4285343" cy="1325563"/>
          </a:xfrm>
        </p:spPr>
        <p:txBody>
          <a:bodyPr>
            <a:normAutofit fontScale="90000"/>
          </a:bodyPr>
          <a:lstStyle/>
          <a:p>
            <a:pPr marL="0"/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Oulun</a:t>
            </a:r>
            <a:b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</a:b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innovaatioallianssin</a:t>
            </a:r>
            <a:b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</a:b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sopimus-</a:t>
            </a:r>
            <a:b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</a:b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kumppanit</a:t>
            </a:r>
            <a:b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C3EF6F-E426-4711-AD47-E1E0211F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 2024</a:t>
            </a:r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0A7EA6-CCD1-F68E-CBAC-8D4CDEEE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pPr/>
              <a:t>3</a:t>
            </a:fld>
            <a:endParaRPr lang="en-FI"/>
          </a:p>
        </p:txBody>
      </p:sp>
      <p:pic>
        <p:nvPicPr>
          <p:cNvPr id="7" name="Picture 132">
            <a:extLst>
              <a:ext uri="{FF2B5EF4-FFF2-40B4-BE49-F238E27FC236}">
                <a16:creationId xmlns:a16="http://schemas.microsoft.com/office/drawing/2014/main" id="{6B8665CB-BC4A-A5F1-A455-BE8E546489C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497" y="1597152"/>
            <a:ext cx="707135" cy="850391"/>
          </a:xfrm>
          <a:prstGeom prst="rect">
            <a:avLst/>
          </a:prstGeom>
          <a:noFill/>
        </p:spPr>
      </p:pic>
      <p:pic>
        <p:nvPicPr>
          <p:cNvPr id="8" name="Picture 133">
            <a:extLst>
              <a:ext uri="{FF2B5EF4-FFF2-40B4-BE49-F238E27FC236}">
                <a16:creationId xmlns:a16="http://schemas.microsoft.com/office/drawing/2014/main" id="{5FBFB6E1-9CBA-D2B5-52FD-B797C119C0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7152" y="3843529"/>
            <a:ext cx="844296" cy="1100327"/>
          </a:xfrm>
          <a:prstGeom prst="rect">
            <a:avLst/>
          </a:prstGeom>
          <a:noFill/>
        </p:spPr>
      </p:pic>
      <p:pic>
        <p:nvPicPr>
          <p:cNvPr id="9" name="Picture 134">
            <a:extLst>
              <a:ext uri="{FF2B5EF4-FFF2-40B4-BE49-F238E27FC236}">
                <a16:creationId xmlns:a16="http://schemas.microsoft.com/office/drawing/2014/main" id="{56A23D86-6E6C-3DE7-F088-0E1E7BD25C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7512" y="1972056"/>
            <a:ext cx="1380744" cy="646176"/>
          </a:xfrm>
          <a:prstGeom prst="rect">
            <a:avLst/>
          </a:prstGeom>
          <a:noFill/>
        </p:spPr>
      </p:pic>
      <p:pic>
        <p:nvPicPr>
          <p:cNvPr id="10" name="Picture 135">
            <a:extLst>
              <a:ext uri="{FF2B5EF4-FFF2-40B4-BE49-F238E27FC236}">
                <a16:creationId xmlns:a16="http://schemas.microsoft.com/office/drawing/2014/main" id="{0568D6B5-6F8E-8791-41DA-FC56E6F0A8D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3472" y="2852929"/>
            <a:ext cx="1075944" cy="966215"/>
          </a:xfrm>
          <a:prstGeom prst="rect">
            <a:avLst/>
          </a:prstGeom>
          <a:noFill/>
        </p:spPr>
      </p:pic>
      <p:pic>
        <p:nvPicPr>
          <p:cNvPr id="11" name="Picture 136">
            <a:extLst>
              <a:ext uri="{FF2B5EF4-FFF2-40B4-BE49-F238E27FC236}">
                <a16:creationId xmlns:a16="http://schemas.microsoft.com/office/drawing/2014/main" id="{172BE9F9-01A5-DDBF-115B-A9B2C1ADBE8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5552" y="3331464"/>
            <a:ext cx="1033271" cy="277367"/>
          </a:xfrm>
          <a:prstGeom prst="rect">
            <a:avLst/>
          </a:prstGeom>
          <a:noFill/>
        </p:spPr>
      </p:pic>
      <p:pic>
        <p:nvPicPr>
          <p:cNvPr id="12" name="Picture 137">
            <a:extLst>
              <a:ext uri="{FF2B5EF4-FFF2-40B4-BE49-F238E27FC236}">
                <a16:creationId xmlns:a16="http://schemas.microsoft.com/office/drawing/2014/main" id="{FBFA054B-31E0-EAEF-50C0-75B9FE0CF9E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4409" y="5413248"/>
            <a:ext cx="2438400" cy="192024"/>
          </a:xfrm>
          <a:prstGeom prst="rect">
            <a:avLst/>
          </a:prstGeom>
          <a:noFill/>
        </p:spPr>
      </p:pic>
      <p:pic>
        <p:nvPicPr>
          <p:cNvPr id="13" name="Picture 138">
            <a:extLst>
              <a:ext uri="{FF2B5EF4-FFF2-40B4-BE49-F238E27FC236}">
                <a16:creationId xmlns:a16="http://schemas.microsoft.com/office/drawing/2014/main" id="{19357DE8-5364-1870-8616-971486CCE09F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736" y="3087625"/>
            <a:ext cx="832104" cy="560831"/>
          </a:xfrm>
          <a:prstGeom prst="rect">
            <a:avLst/>
          </a:prstGeom>
          <a:noFill/>
        </p:spPr>
      </p:pic>
      <p:pic>
        <p:nvPicPr>
          <p:cNvPr id="14" name="Picture 139">
            <a:extLst>
              <a:ext uri="{FF2B5EF4-FFF2-40B4-BE49-F238E27FC236}">
                <a16:creationId xmlns:a16="http://schemas.microsoft.com/office/drawing/2014/main" id="{FBD6A353-3390-4EC1-54B2-559185CBA0F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3472" y="4175761"/>
            <a:ext cx="2337815" cy="768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22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CF746-6A0F-A673-D1CF-82EF9AFF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Yhteinen visio 2027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4D5C9-710E-DC18-7D29-B2BDD9E1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Euroopan paras</a:t>
            </a:r>
          </a:p>
          <a:p>
            <a:pPr marL="0">
              <a:lnSpc>
                <a:spcPts val="3792"/>
              </a:lnSpc>
            </a:pP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digitaalisuudesta</a:t>
            </a:r>
          </a:p>
          <a:p>
            <a:pPr marL="0">
              <a:lnSpc>
                <a:spcPts val="3792"/>
              </a:lnSpc>
            </a:pP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globaalia lisäarvoa</a:t>
            </a:r>
          </a:p>
          <a:p>
            <a:pPr marL="0">
              <a:lnSpc>
                <a:spcPts val="3791"/>
              </a:lnSpc>
            </a:pP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tuottava</a:t>
            </a:r>
          </a:p>
          <a:p>
            <a:pPr marL="0">
              <a:lnSpc>
                <a:spcPts val="3768"/>
              </a:lnSpc>
            </a:pPr>
            <a:r>
              <a:rPr lang="fi-FI" sz="4000" b="0" i="0" spc="0" baseline="0" dirty="0">
                <a:solidFill>
                  <a:srgbClr val="FFFFFF"/>
                </a:solidFill>
                <a:latin typeface="Franklin Gothic Medium"/>
              </a:rPr>
              <a:t>ekosysteemi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2152F9-6B0C-CED3-12B9-B486CCF2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 2024</a:t>
            </a:r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205B0D-7749-8583-913F-554D0B51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E41B8A-2B12-CF52-3055-9041EBB0BBC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endParaRPr lang="fi-FI" sz="1600" b="0" i="0" spc="0" baseline="0" dirty="0">
              <a:solidFill>
                <a:srgbClr val="1B1B1B"/>
              </a:solidFill>
              <a:latin typeface="Franklin Gothic Book"/>
            </a:endParaRPr>
          </a:p>
          <a:p>
            <a:pPr marL="0">
              <a:lnSpc>
                <a:spcPct val="100000"/>
              </a:lnSpc>
            </a:pPr>
            <a:endParaRPr lang="fi-FI" dirty="0">
              <a:solidFill>
                <a:srgbClr val="1B1B1B"/>
              </a:solidFill>
              <a:latin typeface="Franklin Gothic Book"/>
            </a:endParaRPr>
          </a:p>
          <a:p>
            <a:pPr marL="0">
              <a:lnSpc>
                <a:spcPct val="100000"/>
              </a:lnSpc>
            </a:pP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Oulun toimijoiden</a:t>
            </a:r>
            <a:r>
              <a:rPr lang="fi-FI" sz="1600" b="0" i="0" spc="118" baseline="0" dirty="0">
                <a:solidFill>
                  <a:srgbClr val="1B1B1B"/>
                </a:solidFill>
                <a:latin typeface="Franklin Gothic Book"/>
              </a:rPr>
              <a:t> </a:t>
            </a: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tavoitteena o</a:t>
            </a:r>
            <a:r>
              <a:rPr lang="fi-FI" sz="1600" b="0" i="0" spc="379" baseline="0" dirty="0">
                <a:solidFill>
                  <a:srgbClr val="1B1B1B"/>
                </a:solidFill>
                <a:latin typeface="Franklin Gothic Book"/>
              </a:rPr>
              <a:t>n </a:t>
            </a:r>
            <a:r>
              <a:rPr lang="fi-FI" sz="1600" b="0" i="0" spc="0" baseline="0" dirty="0">
                <a:ln w="3530">
                  <a:solidFill>
                    <a:srgbClr val="1B1B1B"/>
                  </a:solidFill>
                  <a:prstDash val="solid"/>
                </a:ln>
                <a:solidFill>
                  <a:srgbClr val="1B1B1B"/>
                </a:solidFill>
                <a:latin typeface="Franklin Gothic Book"/>
              </a:rPr>
              <a:t>ratkaista yhdessä</a:t>
            </a:r>
          </a:p>
          <a:p>
            <a:pPr marL="0">
              <a:lnSpc>
                <a:spcPct val="100000"/>
              </a:lnSpc>
            </a:pP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globaaleja ekologisia, taloudellisia</a:t>
            </a:r>
            <a:r>
              <a:rPr lang="fi-FI" sz="1600" b="0" i="0" spc="103" baseline="0" dirty="0">
                <a:solidFill>
                  <a:srgbClr val="1B1B1B"/>
                </a:solidFill>
                <a:latin typeface="Franklin Gothic Book"/>
              </a:rPr>
              <a:t> </a:t>
            </a: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ja sosiaalisia</a:t>
            </a:r>
          </a:p>
          <a:p>
            <a:pPr marL="0">
              <a:lnSpc>
                <a:spcPct val="100000"/>
              </a:lnSpc>
            </a:pP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kestävyysongelmia</a:t>
            </a:r>
            <a:r>
              <a:rPr lang="fi-FI" sz="1600" b="0" i="0" spc="115" baseline="0" dirty="0">
                <a:solidFill>
                  <a:srgbClr val="1B1B1B"/>
                </a:solidFill>
                <a:latin typeface="Franklin Gothic Book"/>
              </a:rPr>
              <a:t> </a:t>
            </a: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Euroopan parhaalla,</a:t>
            </a:r>
          </a:p>
          <a:p>
            <a:pPr marL="0">
              <a:lnSpc>
                <a:spcPct val="100000"/>
              </a:lnSpc>
            </a:pP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digitaalisuudest</a:t>
            </a:r>
            <a:r>
              <a:rPr lang="fi-FI" sz="1600" b="0" i="0" spc="483" baseline="0" dirty="0">
                <a:solidFill>
                  <a:srgbClr val="1B1B1B"/>
                </a:solidFill>
                <a:latin typeface="Franklin Gothic Book"/>
              </a:rPr>
              <a:t>a</a:t>
            </a:r>
            <a:r>
              <a:rPr lang="fi-FI" sz="1600" b="0" i="0" spc="0" baseline="0" dirty="0">
                <a:ln w="3530">
                  <a:solidFill>
                    <a:srgbClr val="1B1B1B"/>
                  </a:solidFill>
                  <a:prstDash val="solid"/>
                </a:ln>
                <a:solidFill>
                  <a:srgbClr val="1B1B1B"/>
                </a:solidFill>
                <a:latin typeface="Franklin Gothic Book"/>
              </a:rPr>
              <a:t>globaalia lisäarvoa tuottava</a:t>
            </a:r>
          </a:p>
          <a:p>
            <a:pPr marL="0">
              <a:lnSpc>
                <a:spcPct val="100000"/>
              </a:lnSpc>
            </a:pPr>
            <a:r>
              <a:rPr lang="fi-FI" sz="1600" b="0" i="0" spc="0" baseline="0" dirty="0">
                <a:ln w="3530">
                  <a:solidFill>
                    <a:srgbClr val="1B1B1B"/>
                  </a:solidFill>
                  <a:prstDash val="solid"/>
                </a:ln>
                <a:solidFill>
                  <a:srgbClr val="1B1B1B"/>
                </a:solidFill>
                <a:latin typeface="Franklin Gothic Book"/>
              </a:rPr>
              <a:t>ekosysteemillä</a:t>
            </a:r>
            <a:r>
              <a:rPr lang="fi-FI" sz="1600" b="0" i="0" spc="0" baseline="0" dirty="0">
                <a:solidFill>
                  <a:srgbClr val="1B1B1B"/>
                </a:solidFill>
                <a:latin typeface="Franklin Gothic Book"/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66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1C0C8-6404-F6DE-A26C-3C1513B3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fi-FI" sz="4000" b="0" i="0" spc="0" baseline="0" dirty="0">
                <a:solidFill>
                  <a:srgbClr val="1B1B1B"/>
                </a:solidFill>
                <a:latin typeface="Franklin Gothic Medium"/>
              </a:rPr>
              <a:t>Yhteistyön keskeiset tavoitteet</a:t>
            </a:r>
            <a:br>
              <a:rPr lang="fi-FI" sz="4000" b="0" i="0" spc="0" baseline="0" dirty="0">
                <a:solidFill>
                  <a:srgbClr val="1B1B1B"/>
                </a:solidFill>
                <a:latin typeface="Franklin Gothic Medium"/>
              </a:rPr>
            </a:br>
            <a:r>
              <a:rPr lang="fi-FI" sz="4000" b="0" i="0" spc="0" baseline="0" dirty="0">
                <a:solidFill>
                  <a:srgbClr val="1B1B1B"/>
                </a:solidFill>
                <a:latin typeface="Franklin Gothic Medium"/>
              </a:rPr>
              <a:t>vuosille 2021–2027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B7282F5-2A48-B19D-A82B-3E1885E0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 2024</a:t>
            </a:r>
            <a:endParaRPr lang="en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7841D6-0393-08D3-4E20-4453A5BC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5</a:t>
            </a:fld>
            <a:endParaRPr lang="en-FI"/>
          </a:p>
        </p:txBody>
      </p:sp>
      <p:pic>
        <p:nvPicPr>
          <p:cNvPr id="31" name="Picture 159">
            <a:extLst>
              <a:ext uri="{FF2B5EF4-FFF2-40B4-BE49-F238E27FC236}">
                <a16:creationId xmlns:a16="http://schemas.microsoft.com/office/drawing/2014/main" id="{E0F8D8B8-5E2B-34E1-3F8A-F3ED228EA38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857" y="2873756"/>
            <a:ext cx="744728" cy="650240"/>
          </a:xfrm>
          <a:prstGeom prst="rect">
            <a:avLst/>
          </a:prstGeom>
          <a:noFill/>
        </p:spPr>
      </p:pic>
      <p:pic>
        <p:nvPicPr>
          <p:cNvPr id="32" name="Picture 160">
            <a:extLst>
              <a:ext uri="{FF2B5EF4-FFF2-40B4-BE49-F238E27FC236}">
                <a16:creationId xmlns:a16="http://schemas.microsoft.com/office/drawing/2014/main" id="{712E12FD-BE4E-58DD-E6FE-088C2F09BF1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857" y="3855212"/>
            <a:ext cx="744728" cy="647192"/>
          </a:xfrm>
          <a:prstGeom prst="rect">
            <a:avLst/>
          </a:prstGeom>
          <a:noFill/>
        </p:spPr>
      </p:pic>
      <p:sp>
        <p:nvSpPr>
          <p:cNvPr id="33" name="Rectangle 168">
            <a:extLst>
              <a:ext uri="{FF2B5EF4-FFF2-40B4-BE49-F238E27FC236}">
                <a16:creationId xmlns:a16="http://schemas.microsoft.com/office/drawing/2014/main" id="{0B7D48DE-5EB8-E7BA-8020-25CD485F13CF}"/>
              </a:ext>
            </a:extLst>
          </p:cNvPr>
          <p:cNvSpPr/>
          <p:nvPr/>
        </p:nvSpPr>
        <p:spPr>
          <a:xfrm>
            <a:off x="7301396" y="2818786"/>
            <a:ext cx="3580917" cy="1858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80737" algn="l"/>
              </a:tabLst>
            </a:pPr>
            <a:r>
              <a:rPr lang="fi-FI" sz="4653" b="0" i="0" spc="0" baseline="7812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	</a:t>
            </a:r>
            <a:r>
              <a:rPr lang="fi-FI" sz="1392" dirty="0">
                <a:solidFill>
                  <a:srgbClr val="1B1B1B"/>
                </a:solidFill>
                <a:latin typeface="Franklin Gothic Book"/>
              </a:rPr>
              <a:t>Klustereiden osaamista yhdistävät, </a:t>
            </a:r>
          </a:p>
          <a:p>
            <a:pPr marL="0">
              <a:tabLst>
                <a:tab pos="880737" algn="l"/>
              </a:tabLst>
            </a:pPr>
            <a:r>
              <a:rPr lang="fi-FI" sz="1392" dirty="0">
                <a:solidFill>
                  <a:srgbClr val="1B1B1B"/>
                </a:solidFill>
                <a:latin typeface="Franklin Gothic Book"/>
              </a:rPr>
              <a:t>	kehittävät ja uudistavat 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kärjet</a:t>
            </a:r>
          </a:p>
          <a:p>
            <a:pPr marL="795527">
              <a:lnSpc>
                <a:spcPts val="4579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Toimijoiden</a:t>
            </a:r>
            <a:r>
              <a:rPr lang="fi-FI" sz="1392" b="0" i="0" spc="109" baseline="0" dirty="0">
                <a:solidFill>
                  <a:srgbClr val="1B1B1B"/>
                </a:solidFill>
                <a:latin typeface="Franklin Gothic Book"/>
              </a:rPr>
              <a:t> 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sitoutuminen</a:t>
            </a:r>
            <a:r>
              <a:rPr lang="fi-FI" sz="1392" b="0" i="0" spc="123" baseline="0" dirty="0">
                <a:solidFill>
                  <a:srgbClr val="1B1B1B"/>
                </a:solidFill>
                <a:latin typeface="Franklin Gothic Book"/>
              </a:rPr>
              <a:t> 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on vahvaa</a:t>
            </a:r>
          </a:p>
          <a:p>
            <a:pPr marL="795527">
              <a:lnSpc>
                <a:spcPts val="1511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käytännön tasolla ja verkosto on</a:t>
            </a:r>
          </a:p>
          <a:p>
            <a:pPr marL="795527">
              <a:lnSpc>
                <a:spcPts val="1512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houkutteleva ja ketterä lupaavilla</a:t>
            </a:r>
          </a:p>
          <a:p>
            <a:pPr marL="795527">
              <a:lnSpc>
                <a:spcPts val="1511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avauksille</a:t>
            </a:r>
          </a:p>
        </p:txBody>
      </p:sp>
      <p:sp>
        <p:nvSpPr>
          <p:cNvPr id="34" name="Rectangle 169">
            <a:extLst>
              <a:ext uri="{FF2B5EF4-FFF2-40B4-BE49-F238E27FC236}">
                <a16:creationId xmlns:a16="http://schemas.microsoft.com/office/drawing/2014/main" id="{8698ACEF-805B-D53E-A19B-EB67D36D5EE9}"/>
              </a:ext>
            </a:extLst>
          </p:cNvPr>
          <p:cNvSpPr/>
          <p:nvPr/>
        </p:nvSpPr>
        <p:spPr>
          <a:xfrm>
            <a:off x="7301396" y="3942967"/>
            <a:ext cx="228624" cy="442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071" b="0" i="0" spc="0" baseline="0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5</a:t>
            </a:r>
          </a:p>
        </p:txBody>
      </p:sp>
      <p:pic>
        <p:nvPicPr>
          <p:cNvPr id="36" name="Picture 156">
            <a:extLst>
              <a:ext uri="{FF2B5EF4-FFF2-40B4-BE49-F238E27FC236}">
                <a16:creationId xmlns:a16="http://schemas.microsoft.com/office/drawing/2014/main" id="{2D7FFFB3-E798-9022-D201-D4F39945464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595" y="2862326"/>
            <a:ext cx="744727" cy="650240"/>
          </a:xfrm>
          <a:prstGeom prst="rect">
            <a:avLst/>
          </a:prstGeom>
          <a:noFill/>
        </p:spPr>
      </p:pic>
      <p:pic>
        <p:nvPicPr>
          <p:cNvPr id="37" name="Picture 157">
            <a:extLst>
              <a:ext uri="{FF2B5EF4-FFF2-40B4-BE49-F238E27FC236}">
                <a16:creationId xmlns:a16="http://schemas.microsoft.com/office/drawing/2014/main" id="{7F71900B-8A29-613B-FB46-7DBA1EB6658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595" y="3843782"/>
            <a:ext cx="744727" cy="647192"/>
          </a:xfrm>
          <a:prstGeom prst="rect">
            <a:avLst/>
          </a:prstGeom>
          <a:noFill/>
        </p:spPr>
      </p:pic>
      <p:pic>
        <p:nvPicPr>
          <p:cNvPr id="38" name="Picture 158">
            <a:extLst>
              <a:ext uri="{FF2B5EF4-FFF2-40B4-BE49-F238E27FC236}">
                <a16:creationId xmlns:a16="http://schemas.microsoft.com/office/drawing/2014/main" id="{3DFDC362-02B4-2069-B281-EE48B97210F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595" y="4822190"/>
            <a:ext cx="744727" cy="650240"/>
          </a:xfrm>
          <a:prstGeom prst="rect">
            <a:avLst/>
          </a:prstGeom>
          <a:noFill/>
        </p:spPr>
      </p:pic>
      <p:sp>
        <p:nvSpPr>
          <p:cNvPr id="39" name="Rectangle 163">
            <a:extLst>
              <a:ext uri="{FF2B5EF4-FFF2-40B4-BE49-F238E27FC236}">
                <a16:creationId xmlns:a16="http://schemas.microsoft.com/office/drawing/2014/main" id="{751B835B-1590-4EB8-F748-D08026F0DA91}"/>
              </a:ext>
            </a:extLst>
          </p:cNvPr>
          <p:cNvSpPr/>
          <p:nvPr/>
        </p:nvSpPr>
        <p:spPr>
          <a:xfrm>
            <a:off x="2645663" y="2901891"/>
            <a:ext cx="2811749" cy="3711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Yritysklusterit ja –ekosysteemit luovat</a:t>
            </a:r>
          </a:p>
          <a:p>
            <a:pPr marL="0">
              <a:lnSpc>
                <a:spcPts val="1344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uutta liiketoimintaa ja kasvua</a:t>
            </a:r>
          </a:p>
        </p:txBody>
      </p:sp>
      <p:sp>
        <p:nvSpPr>
          <p:cNvPr id="40" name="Rectangle 164">
            <a:extLst>
              <a:ext uri="{FF2B5EF4-FFF2-40B4-BE49-F238E27FC236}">
                <a16:creationId xmlns:a16="http://schemas.microsoft.com/office/drawing/2014/main" id="{1655CCD5-BD7C-0436-FDBF-26948668F6A9}"/>
              </a:ext>
            </a:extLst>
          </p:cNvPr>
          <p:cNvSpPr/>
          <p:nvPr/>
        </p:nvSpPr>
        <p:spPr>
          <a:xfrm>
            <a:off x="1850136" y="2953128"/>
            <a:ext cx="2351987" cy="1212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95527" algn="l"/>
              </a:tabLst>
            </a:pPr>
            <a:r>
              <a:rPr lang="fi-FI" sz="3071" b="0" i="0" spc="0" baseline="0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1	</a:t>
            </a:r>
            <a:r>
              <a:rPr lang="fi-FI" sz="2109" b="0" i="0" spc="0" baseline="-53448" dirty="0">
                <a:solidFill>
                  <a:srgbClr val="1B1B1B"/>
                </a:solidFill>
                <a:latin typeface="Franklin Gothic Book"/>
              </a:rPr>
              <a:t>yrityksille</a:t>
            </a:r>
          </a:p>
          <a:p>
            <a:pPr marL="795527">
              <a:lnSpc>
                <a:spcPts val="5688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Tutkimus-, kehitys</a:t>
            </a:r>
            <a:r>
              <a:rPr lang="fi-FI" sz="1392" b="0" i="0" spc="378" baseline="0" dirty="0">
                <a:solidFill>
                  <a:srgbClr val="1B1B1B"/>
                </a:solidFill>
                <a:latin typeface="Franklin Gothic Book"/>
              </a:rPr>
              <a:t>-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ja</a:t>
            </a:r>
          </a:p>
        </p:txBody>
      </p:sp>
      <p:sp>
        <p:nvSpPr>
          <p:cNvPr id="41" name="Rectangle 165">
            <a:extLst>
              <a:ext uri="{FF2B5EF4-FFF2-40B4-BE49-F238E27FC236}">
                <a16:creationId xmlns:a16="http://schemas.microsoft.com/office/drawing/2014/main" id="{16F1D0A1-C456-25DE-934A-7BE2FABEC032}"/>
              </a:ext>
            </a:extLst>
          </p:cNvPr>
          <p:cNvSpPr/>
          <p:nvPr/>
        </p:nvSpPr>
        <p:spPr>
          <a:xfrm>
            <a:off x="1850136" y="3931537"/>
            <a:ext cx="3566885" cy="12160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95527" algn="l"/>
              </a:tabLst>
            </a:pPr>
            <a:r>
              <a:rPr lang="fi-FI" sz="4653" b="0" i="0" spc="0" baseline="7812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2	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innovaatiorahoitus</a:t>
            </a:r>
            <a:r>
              <a:rPr lang="fi-FI" sz="1392" b="0" i="0" spc="119" baseline="0" dirty="0">
                <a:solidFill>
                  <a:srgbClr val="1B1B1B"/>
                </a:solidFill>
                <a:latin typeface="Franklin Gothic Book"/>
              </a:rPr>
              <a:t> 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on kasvanut</a:t>
            </a:r>
          </a:p>
          <a:p>
            <a:pPr marL="795527">
              <a:lnSpc>
                <a:spcPts val="6091"/>
              </a:lnSpc>
            </a:pP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Alueelle kahdistuvat investoinnit ovat</a:t>
            </a:r>
          </a:p>
        </p:txBody>
      </p:sp>
      <p:sp>
        <p:nvSpPr>
          <p:cNvPr id="42" name="Rectangle 166">
            <a:extLst>
              <a:ext uri="{FF2B5EF4-FFF2-40B4-BE49-F238E27FC236}">
                <a16:creationId xmlns:a16="http://schemas.microsoft.com/office/drawing/2014/main" id="{7E63D25F-C9C3-3EC4-64C6-00C5054C9A39}"/>
              </a:ext>
            </a:extLst>
          </p:cNvPr>
          <p:cNvSpPr/>
          <p:nvPr/>
        </p:nvSpPr>
        <p:spPr>
          <a:xfrm>
            <a:off x="1850136" y="4912992"/>
            <a:ext cx="1701015" cy="4424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95527" algn="l"/>
              </a:tabLst>
            </a:pPr>
            <a:r>
              <a:rPr lang="fi-FI" sz="4653" b="0" i="0" spc="0" baseline="7812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3	</a:t>
            </a:r>
            <a:r>
              <a:rPr lang="fi-FI" sz="1392" b="0" i="0" spc="0" baseline="0" dirty="0">
                <a:solidFill>
                  <a:srgbClr val="1B1B1B"/>
                </a:solidFill>
                <a:latin typeface="Franklin Gothic Book"/>
              </a:rPr>
              <a:t>lisääntyneet</a:t>
            </a:r>
          </a:p>
        </p:txBody>
      </p:sp>
      <p:sp>
        <p:nvSpPr>
          <p:cNvPr id="43" name="Rectangle 166">
            <a:extLst>
              <a:ext uri="{FF2B5EF4-FFF2-40B4-BE49-F238E27FC236}">
                <a16:creationId xmlns:a16="http://schemas.microsoft.com/office/drawing/2014/main" id="{E1E5DFC0-1A39-165D-C0AA-AC3AF2E9C915}"/>
              </a:ext>
            </a:extLst>
          </p:cNvPr>
          <p:cNvSpPr/>
          <p:nvPr/>
        </p:nvSpPr>
        <p:spPr>
          <a:xfrm>
            <a:off x="7278071" y="2789728"/>
            <a:ext cx="803425" cy="716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95527" algn="l"/>
              </a:tabLst>
            </a:pPr>
            <a:r>
              <a:rPr lang="fi-FI" sz="4653" baseline="7812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4</a:t>
            </a:r>
            <a:r>
              <a:rPr lang="fi-FI" sz="4653" b="0" i="0" spc="0" baseline="7812" dirty="0">
                <a:ln w="779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Book"/>
              </a:rPr>
              <a:t>	</a:t>
            </a:r>
            <a:endParaRPr lang="fi-FI" sz="1392" b="0" i="0" spc="0" baseline="0" dirty="0">
              <a:solidFill>
                <a:srgbClr val="1B1B1B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8873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ED7F56-11D1-C82E-7628-8463054B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OULUN INNOVAATIOALLIANSSI 2024</a:t>
            </a:r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A14883-6585-1734-2470-6825532D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BB3F-DC84-354D-AA7A-446A36C34616}" type="slidenum">
              <a:rPr lang="en-FI" smtClean="0"/>
              <a:t>6</a:t>
            </a:fld>
            <a:endParaRPr lang="en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DE8E7C-03B5-CA02-2DFD-914BF754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IA raportti">
      <a:dk1>
        <a:srgbClr val="212121"/>
      </a:dk1>
      <a:lt1>
        <a:srgbClr val="FFFFFF"/>
      </a:lt1>
      <a:dk2>
        <a:srgbClr val="44546A"/>
      </a:dk2>
      <a:lt2>
        <a:srgbClr val="E7E6E6"/>
      </a:lt2>
      <a:accent1>
        <a:srgbClr val="DB0812"/>
      </a:accent1>
      <a:accent2>
        <a:srgbClr val="FBBA00"/>
      </a:accent2>
      <a:accent3>
        <a:srgbClr val="BDCE00"/>
      </a:accent3>
      <a:accent4>
        <a:srgbClr val="73C8EB"/>
      </a:accent4>
      <a:accent5>
        <a:srgbClr val="E0E0E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190</Words>
  <Application>Microsoft Office PowerPoint</Application>
  <PresentationFormat>Laajakuva</PresentationFormat>
  <Paragraphs>67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Heavy</vt:lpstr>
      <vt:lpstr>Franklin Gothic Medium</vt:lpstr>
      <vt:lpstr>Office Theme</vt:lpstr>
      <vt:lpstr>Oulun innovaatioallianssi</vt:lpstr>
      <vt:lpstr>PowerPoint-esitys</vt:lpstr>
      <vt:lpstr>Oulun innovaatioallianssin sopimus- kumppanit </vt:lpstr>
      <vt:lpstr>Yhteinen visio 2027</vt:lpstr>
      <vt:lpstr>Yhteistyön keskeiset tavoitteet vuosille 2021–2027</vt:lpstr>
      <vt:lpstr>PowerPoint-esitys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Oulun innovaatioallianssi</dc:title>
  <dc:creator>Vuorensola Maria</dc:creator>
  <cp:lastModifiedBy>Jokinen Soile</cp:lastModifiedBy>
  <cp:revision>5</cp:revision>
  <dcterms:created xsi:type="dcterms:W3CDTF">2024-03-26T08:37:23Z</dcterms:created>
  <dcterms:modified xsi:type="dcterms:W3CDTF">2024-12-19T08:54:41Z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2024-03-26T08:38:28Z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d9feee9b-cfbe-4355-9de2-1c8f6dfe9360</vt:lpwstr>
  </property>
  <property fmtid="{D5CDD505-2E9C-101B-9397-08002B2CF9AE}" pid="8" name="MSIP_Label_e7f2b28d-54cf-44b6-aad9-6a2b7fb652a6_ContentBits">
    <vt:lpwstr>0</vt:lpwstr>
  </property>
</Properties>
</file>