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24387175" cy="13716000"/>
  <p:notesSz cx="13716000" cy="2438717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9825" autoAdjust="0"/>
  </p:normalViewPr>
  <p:slideViewPr>
    <p:cSldViewPr snapToGrid="0" snapToObjects="1">
      <p:cViewPr varScale="1">
        <p:scale>
          <a:sx n="33" d="100"/>
          <a:sy n="33" d="100"/>
        </p:scale>
        <p:origin x="672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123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RwwDtafOcl0" TargetMode="External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RwwDtafOcl0?feature=oembed" TargetMode="External"/><Relationship Id="rId6" Type="http://schemas.openxmlformats.org/officeDocument/2006/relationships/image" Target="../media/image7.sv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7048" cy="13716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3099187" y="2590800"/>
            <a:ext cx="18201375" cy="8712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Maailman suurin virtuaalinen yritysvierailu 2025</a:t>
            </a:r>
            <a:endParaRPr lang="en-US" sz="10800" dirty="0"/>
          </a:p>
          <a:p>
            <a:pPr marL="0" indent="0" algn="ctr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-</a:t>
            </a:r>
            <a:endParaRPr lang="en-US" sz="10800" dirty="0"/>
          </a:p>
          <a:p>
            <a:pPr marL="0" indent="0" algn="ctr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Matkalla kestävään tulevaisuuteen</a:t>
            </a:r>
            <a:endParaRPr lang="en-US" sz="10800" dirty="0"/>
          </a:p>
        </p:txBody>
      </p:sp>
      <p:pic>
        <p:nvPicPr>
          <p:cNvPr id="4" name="Image 1" descr=" 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100762" y="381000"/>
            <a:ext cx="1905238" cy="2273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7048" cy="13716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270159" y="1270000"/>
            <a:ext cx="22900962" cy="2489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72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Ennakkotehtävä 7.-9.lk</a:t>
            </a:r>
            <a:endParaRPr lang="en-US" sz="7200" dirty="0"/>
          </a:p>
          <a:p>
            <a:pPr marL="0" indent="0" algn="l">
              <a:buNone/>
            </a:pPr>
            <a:r>
              <a:rPr lang="en-US" sz="72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Ohjeet opettajalle</a:t>
            </a:r>
            <a:endParaRPr lang="en-US" sz="7200" dirty="0"/>
          </a:p>
        </p:txBody>
      </p:sp>
      <p:sp>
        <p:nvSpPr>
          <p:cNvPr id="4" name="Text 1"/>
          <p:cNvSpPr/>
          <p:nvPr/>
        </p:nvSpPr>
        <p:spPr>
          <a:xfrm>
            <a:off x="1270159" y="3898900"/>
            <a:ext cx="22240480" cy="9563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1) Orientoituminen ja keskustelutehtävä 15min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Orientointukaa videon avulla aiheeseen.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Keskustelkaa yhdessä, millaisia kiertotalouden liiketoimintamalleja tiedätte ja tunnistitte videolta.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 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2) Maailman paras kiertotalousyritys 30min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Jaa oppilaat pareihin tai pieniin ryhmiin.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Ohjeista oppilaat ideoimaan kiertotalousyritys ja täydentämään idea tulostettuun tehtäväpohjaan. Hyödyntäkää ideoidessanne edeltävää keskustelua sekä videolla esiin nousseita liiketoimintamalleja.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Ohjeista jokainen pari/ryhmä laatimaan lyhyt, minuutin mittainen esittelypuhe omasta yrityksestä. Jokainen pari/ryhmä esittelee ideansa muille.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Pohtikaa yhdessä oppitunnin päätteeksi vastaukset seuraaviin kysymyksiin: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Millä parilla/ryhmällä oli paras esittelypuhe?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Mikä/mitkä ideoista on toteuttamiskelpoinen?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Myöhemmin Maailman suurinta virtuaalista yritysvierailua seurataessa pääsette tutustumaan oikeisiin yrityksiin, jotka ovat tehneet kestävyydestä liiketoimintaa!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 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Voit hyödyntää seuraavia dioja oppituntisi tukena.</a:t>
            </a:r>
            <a:endParaRPr lang="en-US" sz="3600" dirty="0"/>
          </a:p>
        </p:txBody>
      </p:sp>
      <p:pic>
        <p:nvPicPr>
          <p:cNvPr id="5" name="Image 1" descr=" 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100762" y="381000"/>
            <a:ext cx="1905238" cy="22733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7048" cy="13716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3099187" y="2590800"/>
            <a:ext cx="18201375" cy="8712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Maailman suurin virtuaalinen yritysvierailu 2025</a:t>
            </a:r>
            <a:endParaRPr lang="en-US" sz="10800" dirty="0"/>
          </a:p>
          <a:p>
            <a:pPr marL="0" indent="0" algn="ctr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-</a:t>
            </a:r>
            <a:endParaRPr lang="en-US" sz="10800" dirty="0"/>
          </a:p>
          <a:p>
            <a:pPr marL="0" indent="0" algn="ctr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Matkalla kestävään tulevaisuuteen</a:t>
            </a:r>
            <a:endParaRPr lang="en-US" sz="10800" dirty="0"/>
          </a:p>
        </p:txBody>
      </p:sp>
      <p:pic>
        <p:nvPicPr>
          <p:cNvPr id="4" name="Image 1" descr=" 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100762" y="381000"/>
            <a:ext cx="1905238" cy="2273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7048" cy="13716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270159" y="1270000"/>
            <a:ext cx="23053381" cy="210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Tällä oppitunnilla</a:t>
            </a:r>
            <a:endParaRPr lang="en-US" sz="10800" dirty="0"/>
          </a:p>
        </p:txBody>
      </p:sp>
      <p:sp>
        <p:nvSpPr>
          <p:cNvPr id="4" name="Text 1"/>
          <p:cNvSpPr/>
          <p:nvPr/>
        </p:nvSpPr>
        <p:spPr>
          <a:xfrm>
            <a:off x="1270159" y="3898900"/>
            <a:ext cx="22316689" cy="9639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72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1)  Tutustumme kiertotalouteen sekä kiertotalouden liiketoimintamalleihin</a:t>
            </a:r>
            <a:endParaRPr lang="en-US" sz="7200" dirty="0"/>
          </a:p>
          <a:p>
            <a:pPr marL="0" indent="0" algn="l">
              <a:buNone/>
            </a:pPr>
            <a:r>
              <a:rPr lang="en-US" sz="72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endParaRPr lang="en-US" sz="7200" dirty="0"/>
          </a:p>
          <a:p>
            <a:pPr marL="0" indent="0" algn="l">
              <a:buNone/>
            </a:pPr>
            <a:r>
              <a:rPr lang="en-US" sz="72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2) Ideoidaan pareittain tai ryhmissä maailman parhaita kiertotalousyrityksiä</a:t>
            </a:r>
            <a:endParaRPr lang="en-US" sz="72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 </a:t>
            </a:r>
            <a:endParaRPr lang="en-US" sz="7200" dirty="0"/>
          </a:p>
        </p:txBody>
      </p:sp>
      <p:pic>
        <p:nvPicPr>
          <p:cNvPr id="5" name="Image 1" descr=" 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100762" y="381000"/>
            <a:ext cx="1905238" cy="2273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 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4387048" cy="13716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270159" y="1270000"/>
            <a:ext cx="23053381" cy="2108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08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Mitä</a:t>
            </a: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on </a:t>
            </a:r>
            <a:r>
              <a:rPr lang="en-US" sz="108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kiertotalous</a:t>
            </a: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?</a:t>
            </a:r>
            <a:endParaRPr lang="en-US" sz="10800" dirty="0"/>
          </a:p>
        </p:txBody>
      </p:sp>
      <p:sp>
        <p:nvSpPr>
          <p:cNvPr id="4" name="Text 1"/>
          <p:cNvSpPr/>
          <p:nvPr/>
        </p:nvSpPr>
        <p:spPr>
          <a:xfrm>
            <a:off x="1270159" y="2837366"/>
            <a:ext cx="22392899" cy="10816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Tutustu </a:t>
            </a: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kiertotalouteen</a:t>
            </a: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Elviiraan</a:t>
            </a: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, </a:t>
            </a: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Limmun</a:t>
            </a: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ja </a:t>
            </a: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Naken</a:t>
            </a: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kanssa</a:t>
            </a: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!</a:t>
            </a:r>
            <a:endParaRPr lang="en-US" sz="3600" dirty="0"/>
          </a:p>
        </p:txBody>
      </p:sp>
      <p:pic>
        <p:nvPicPr>
          <p:cNvPr id="5" name="Image 1" descr=" 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100762" y="381000"/>
            <a:ext cx="1905238" cy="2273300"/>
          </a:xfrm>
          <a:prstGeom prst="rect">
            <a:avLst/>
          </a:prstGeom>
        </p:spPr>
      </p:pic>
      <p:pic>
        <p:nvPicPr>
          <p:cNvPr id="7" name="Online-media 5" title="Kauhistelutaloudesta kiertotalouteen - animaatio (kaikki jaksot)">
            <a:hlinkClick r:id="" action="ppaction://media"/>
            <a:extLst>
              <a:ext uri="{FF2B5EF4-FFF2-40B4-BE49-F238E27FC236}">
                <a16:creationId xmlns:a16="http://schemas.microsoft.com/office/drawing/2014/main" id="{9CB57ECC-9F38-C2BB-4A53-01FD33559F9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1270159" y="3561266"/>
            <a:ext cx="16616397" cy="9388264"/>
          </a:xfrm>
          <a:prstGeom prst="rect">
            <a:avLst/>
          </a:prstGeom>
        </p:spPr>
      </p:pic>
      <p:sp>
        <p:nvSpPr>
          <p:cNvPr id="8" name="Text 1">
            <a:extLst>
              <a:ext uri="{FF2B5EF4-FFF2-40B4-BE49-F238E27FC236}">
                <a16:creationId xmlns:a16="http://schemas.microsoft.com/office/drawing/2014/main" id="{213A7A02-BC2A-683D-A7D3-710CCC4CF47D}"/>
              </a:ext>
            </a:extLst>
          </p:cNvPr>
          <p:cNvSpPr/>
          <p:nvPr/>
        </p:nvSpPr>
        <p:spPr>
          <a:xfrm>
            <a:off x="18380869" y="11393794"/>
            <a:ext cx="7777275" cy="152122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Voit </a:t>
            </a: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avata</a:t>
            </a: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videon</a:t>
            </a: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</a:p>
          <a:p>
            <a:pPr marL="0" indent="0" algn="l">
              <a:buNone/>
            </a:pP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koko</a:t>
            </a: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näytölle</a:t>
            </a:r>
            <a:endParaRPr lang="en-US" sz="3600" dirty="0">
              <a:solidFill>
                <a:srgbClr val="FFFFFF">
                  <a:alpha val="100000"/>
                </a:srgbClr>
              </a:solidFill>
              <a:latin typeface="Barlow Bold" pitchFamily="34" charset="0"/>
              <a:ea typeface="Barlow Bold" pitchFamily="34" charset="-122"/>
              <a:cs typeface="Barlow Bold" pitchFamily="34" charset="-120"/>
            </a:endParaRPr>
          </a:p>
          <a:p>
            <a:pPr marL="0" indent="0" algn="l">
              <a:buNone/>
            </a:pP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  <a:hlinkClick r:id="rId8"/>
              </a:rPr>
              <a:t>tästä</a:t>
            </a: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  <a:hlinkClick r:id="rId8"/>
              </a:rPr>
              <a:t> </a:t>
            </a:r>
            <a:r>
              <a:rPr lang="en-US" sz="3600" dirty="0" err="1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  <a:hlinkClick r:id="rId8"/>
              </a:rPr>
              <a:t>linkistä</a:t>
            </a: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  <a:hlinkClick r:id="rId8"/>
              </a:rPr>
              <a:t>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7048" cy="13716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270159" y="1270000"/>
            <a:ext cx="23053381" cy="3759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Kiertotalouden </a:t>
            </a:r>
            <a:endParaRPr lang="en-US" sz="10800" dirty="0"/>
          </a:p>
          <a:p>
            <a:pPr marL="0" indent="0" algn="l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liiketoimintamallit</a:t>
            </a:r>
            <a:endParaRPr lang="en-US" sz="10800" dirty="0"/>
          </a:p>
        </p:txBody>
      </p:sp>
      <p:sp>
        <p:nvSpPr>
          <p:cNvPr id="4" name="Text 1"/>
          <p:cNvSpPr/>
          <p:nvPr/>
        </p:nvSpPr>
        <p:spPr>
          <a:xfrm>
            <a:off x="1270159" y="5118100"/>
            <a:ext cx="22270964" cy="83743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Kiertotalouden liiketoimintamalleja ovat esimerkiksi: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Tuote palveluna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Tuotteen elinkaaren pidentäminen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Jakamisalustat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Uusiutuvuus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Resurssitehokkuus ja kierrätys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Mitä edeltävistä nousi esiin videolla?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Millaisia esimerkkejä kiertotalouden liiketoimintamalleja hyödyntävistä yrityksistä keksit omasta arjestasi?</a:t>
            </a:r>
            <a:endParaRPr lang="en-US" sz="3600" dirty="0"/>
          </a:p>
          <a:p>
            <a:pPr marL="0" indent="0" algn="l">
              <a:buNone/>
            </a:pPr>
            <a:r>
              <a:rPr lang="en-US" sz="72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 </a:t>
            </a:r>
            <a:endParaRPr lang="en-US" sz="3600" dirty="0"/>
          </a:p>
        </p:txBody>
      </p:sp>
      <p:pic>
        <p:nvPicPr>
          <p:cNvPr id="5" name="Image 1" descr=" 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100762" y="381000"/>
            <a:ext cx="1905238" cy="2273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7048" cy="13716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270159" y="1270000"/>
            <a:ext cx="23053381" cy="3759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Maailman </a:t>
            </a:r>
            <a:endParaRPr lang="en-US" sz="10800" dirty="0"/>
          </a:p>
          <a:p>
            <a:pPr marL="0" indent="0" algn="l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paras kiertotalousyritys</a:t>
            </a:r>
            <a:endParaRPr lang="en-US" sz="10800" dirty="0"/>
          </a:p>
        </p:txBody>
      </p:sp>
      <p:sp>
        <p:nvSpPr>
          <p:cNvPr id="4" name="Text 1"/>
          <p:cNvSpPr/>
          <p:nvPr/>
        </p:nvSpPr>
        <p:spPr>
          <a:xfrm>
            <a:off x="1270159" y="5118100"/>
            <a:ext cx="22270964" cy="83743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Seuraavaksi pareina/ryhminä: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Ideoikaa yritys, joka myy kestävää tuotetta tai palvelua.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Miettikää, keitä ovat yrityksenne asiakkaat?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Pohtikaa, millaista hyötyä asiakkaalle tuotteestanne tai palvelustanne on?</a:t>
            </a:r>
            <a:endParaRPr lang="en-US" sz="3600" dirty="0"/>
          </a:p>
          <a:p>
            <a:pPr marL="685800" lvl="1" indent="-342900" algn="l">
              <a:buSzPct val="100000"/>
              <a:buChar char="•"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Miten yrityksenne auttaa rakentamaan kestävää tulevaisuutta?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 </a:t>
            </a:r>
            <a:endParaRPr lang="en-US" sz="3600" dirty="0"/>
          </a:p>
          <a:p>
            <a:pPr marL="0" indent="0" algn="l">
              <a:buNone/>
            </a:pPr>
            <a:r>
              <a:rPr lang="en-US" sz="72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Valmistautukaa esittelemään ideanne oppitunnin päätteeksi. Esittelypuheen kesto on noin minuutti.</a:t>
            </a:r>
            <a:endParaRPr lang="en-US" sz="3600" dirty="0"/>
          </a:p>
          <a:p>
            <a:pPr marL="0" indent="0" algn="l">
              <a:buNone/>
            </a:pPr>
            <a:r>
              <a:rPr lang="en-US" sz="3600" dirty="0">
                <a:solidFill>
                  <a:srgbClr val="FFFFFF">
                    <a:alpha val="100000"/>
                  </a:srgbClr>
                </a:solidFill>
                <a:latin typeface="Barlow Regular" pitchFamily="34" charset="0"/>
                <a:ea typeface="Barlow Regular" pitchFamily="34" charset="-122"/>
                <a:cs typeface="Barlow Regular" pitchFamily="34" charset="-120"/>
              </a:rPr>
              <a:t> </a:t>
            </a:r>
            <a:endParaRPr lang="en-US" sz="3600" dirty="0"/>
          </a:p>
        </p:txBody>
      </p:sp>
      <p:pic>
        <p:nvPicPr>
          <p:cNvPr id="5" name="Image 1" descr=" 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100762" y="381000"/>
            <a:ext cx="1905238" cy="22733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7048" cy="13716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3086486" y="1079500"/>
            <a:ext cx="18201375" cy="12014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Maailman suurin virtuaalinen yritysvierailu 2025</a:t>
            </a:r>
            <a:endParaRPr lang="en-US" sz="10800" dirty="0"/>
          </a:p>
          <a:p>
            <a:pPr marL="0" indent="0" algn="ctr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-</a:t>
            </a:r>
            <a:endParaRPr lang="en-US" sz="10800" dirty="0"/>
          </a:p>
          <a:p>
            <a:pPr marL="0" indent="0" algn="ctr">
              <a:buNone/>
            </a:pPr>
            <a:r>
              <a:rPr lang="en-US" sz="10800" dirty="0">
                <a:solidFill>
                  <a:srgbClr val="FFFFFF">
                    <a:alpha val="100000"/>
                  </a:srgbClr>
                </a:solidFill>
                <a:latin typeface="Barlow Bold" pitchFamily="34" charset="0"/>
                <a:ea typeface="Barlow Bold" pitchFamily="34" charset="-122"/>
                <a:cs typeface="Barlow Bold" pitchFamily="34" charset="-120"/>
              </a:rPr>
              <a:t>7.5. tutustutaan yrityksiin sekä oppilaitoksiin, jotka rakentavat kestävää tulevaisuutta!</a:t>
            </a:r>
            <a:endParaRPr lang="en-US" sz="10800" dirty="0"/>
          </a:p>
        </p:txBody>
      </p:sp>
      <p:pic>
        <p:nvPicPr>
          <p:cNvPr id="4" name="Image 1" descr=" 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100762" y="381000"/>
            <a:ext cx="1905238" cy="22733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0B058871AABD3F42B1E03A7F7BE0B012" ma:contentTypeVersion="10" ma:contentTypeDescription="Luo uusi asiakirja." ma:contentTypeScope="" ma:versionID="46973cd64a0e347a094d5d6377c51b97">
  <xsd:schema xmlns:xsd="http://www.w3.org/2001/XMLSchema" xmlns:xs="http://www.w3.org/2001/XMLSchema" xmlns:p="http://schemas.microsoft.com/office/2006/metadata/properties" xmlns:ns2="dccba348-cf1a-476f-9c70-ebadb33ef6b8" targetNamespace="http://schemas.microsoft.com/office/2006/metadata/properties" ma:root="true" ma:fieldsID="ce426558e246824be9fd01061f1b2e6f" ns2:_="">
    <xsd:import namespace="dccba348-cf1a-476f-9c70-ebadb33ef6b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cba348-cf1a-476f-9c70-ebadb33ef6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uvien tunnisteet" ma:readOnly="false" ma:fieldId="{5cf76f15-5ced-4ddc-b409-7134ff3c332f}" ma:taxonomyMulti="true" ma:sspId="2e842811-fc86-452f-aa99-9d3d11fbf51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cba348-cf1a-476f-9c70-ebadb33ef6b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126C93F-A804-4B25-89EE-E7DF5CD11313}"/>
</file>

<file path=customXml/itemProps2.xml><?xml version="1.0" encoding="utf-8"?>
<ds:datastoreItem xmlns:ds="http://schemas.openxmlformats.org/officeDocument/2006/customXml" ds:itemID="{E4919CB0-BF9B-4F7C-94D7-6BA329AE0294}"/>
</file>

<file path=customXml/itemProps3.xml><?xml version="1.0" encoding="utf-8"?>
<ds:datastoreItem xmlns:ds="http://schemas.openxmlformats.org/officeDocument/2006/customXml" ds:itemID="{985A87C0-A74D-410B-BA86-00E5DDB06F23}"/>
</file>

<file path=docMetadata/LabelInfo.xml><?xml version="1.0" encoding="utf-8"?>
<clbl:labelList xmlns:clbl="http://schemas.microsoft.com/office/2020/mipLabelMetadata">
  <clbl:label id="{d0d7e0fb-38a7-49c9-82b1-94634535fcd7}" enabled="1" method="Privileged" siteId="{5cc89a67-fa29-4356-af5d-f436abc7c21b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314</Words>
  <Application>Microsoft Office PowerPoint</Application>
  <PresentationFormat>Mukautettu</PresentationFormat>
  <Paragraphs>69</Paragraphs>
  <Slides>8</Slides>
  <Notes>8</Notes>
  <HiddenSlides>0</HiddenSlides>
  <MMClips>1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</vt:vector>
  </HeadingPairs>
  <TitlesOfParts>
    <vt:vector size="12" baseType="lpstr">
      <vt:lpstr>Arial</vt:lpstr>
      <vt:lpstr>Barlow Bold</vt:lpstr>
      <vt:lpstr>Barlow Regular</vt:lpstr>
      <vt:lpstr>Office Theme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MS2025 7.-9. luokat</dc:title>
  <dc:subject>PptxGenJS Presentation</dc:subject>
  <dc:creator/>
  <cp:lastModifiedBy>Saviluoto Ville</cp:lastModifiedBy>
  <cp:revision>7</cp:revision>
  <dcterms:created xsi:type="dcterms:W3CDTF">2025-03-04T13:18:31Z</dcterms:created>
  <dcterms:modified xsi:type="dcterms:W3CDTF">2025-03-04T13:35:56Z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0x0101000B058871AABD3F42B1E03A7F7BE0B012</vt:lpwstr>
  </property>
</Properties>
</file>